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wdp" ContentType="image/vnd.ms-photo"/>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Java 20.11-->
<p:presentation xmlns:r="http://schemas.openxmlformats.org/officeDocument/2006/relationships" xmlns:a="http://schemas.openxmlformats.org/drawingml/2006/main" xmlns:p="http://schemas.openxmlformats.org/presentationml/2006/main">
  <p:sldMasterIdLst>
    <p:sldMasterId id="2147483648" r:id="rId2"/>
  </p:sldMasterIdLst>
  <p:notesMasterIdLst>
    <p:notesMasterId r:id="rId3"/>
  </p:notesMasterIdLst>
  <p:sldIdLst>
    <p:sldId id="410" r:id="rId4"/>
    <p:sldId id="414" r:id="rId5"/>
    <p:sldId id="499" r:id="rId6"/>
    <p:sldId id="415" r:id="rId7"/>
    <p:sldId id="462" r:id="rId8"/>
    <p:sldId id="502" r:id="rId9"/>
    <p:sldId id="503" r:id="rId10"/>
    <p:sldId id="418" r:id="rId11"/>
    <p:sldId id="419" r:id="rId12"/>
    <p:sldId id="504" r:id="rId13"/>
    <p:sldId id="421" r:id="rId14"/>
    <p:sldId id="506" r:id="rId15"/>
    <p:sldId id="507" r:id="rId16"/>
    <p:sldId id="508" r:id="rId17"/>
    <p:sldId id="509" r:id="rId18"/>
    <p:sldId id="510" r:id="rId19"/>
    <p:sldId id="511" r:id="rId20"/>
    <p:sldId id="512" r:id="rId21"/>
    <p:sldId id="513" r:id="rId22"/>
    <p:sldId id="514" r:id="rId23"/>
    <p:sldId id="515" r:id="rId24"/>
    <p:sldId id="516" r:id="rId25"/>
    <p:sldId id="517" r:id="rId26"/>
    <p:sldId id="518" r:id="rId27"/>
    <p:sldId id="519" r:id="rId28"/>
    <p:sldId id="520" r:id="rId29"/>
    <p:sldId id="521" r:id="rId30"/>
    <p:sldId id="522" r:id="rId31"/>
    <p:sldId id="525" r:id="rId32"/>
    <p:sldId id="524" r:id="rId33"/>
    <p:sldId id="553" r:id="rId34"/>
    <p:sldId id="554" r:id="rId35"/>
    <p:sldId id="526" r:id="rId36"/>
    <p:sldId id="527" r:id="rId37"/>
    <p:sldId id="430" r:id="rId38"/>
    <p:sldId id="431" r:id="rId39"/>
    <p:sldId id="555" r:id="rId40"/>
    <p:sldId id="556" r:id="rId41"/>
    <p:sldId id="557" r:id="rId42"/>
    <p:sldId id="558" r:id="rId43"/>
    <p:sldId id="559" r:id="rId44"/>
    <p:sldId id="560" r:id="rId45"/>
    <p:sldId id="561" r:id="rId46"/>
    <p:sldId id="571" r:id="rId47"/>
    <p:sldId id="562" r:id="rId48"/>
    <p:sldId id="570" r:id="rId49"/>
    <p:sldId id="564" r:id="rId50"/>
    <p:sldId id="572" r:id="rId51"/>
    <p:sldId id="576" r:id="rId52"/>
    <p:sldId id="573" r:id="rId53"/>
    <p:sldId id="574" r:id="rId54"/>
    <p:sldId id="575" r:id="rId55"/>
    <p:sldId id="577" r:id="rId56"/>
    <p:sldId id="578" r:id="rId57"/>
    <p:sldId id="453" r:id="rId58"/>
    <p:sldId id="454" r:id="rId59"/>
    <p:sldId id="456" r:id="rId60"/>
    <p:sldId id="590" r:id="rId61"/>
    <p:sldId id="591" r:id="rId62"/>
    <p:sldId id="593" r:id="rId63"/>
    <p:sldId id="594" r:id="rId64"/>
    <p:sldId id="595" r:id="rId65"/>
    <p:sldId id="445" r:id="rId66"/>
    <p:sldId id="446" r:id="rId67"/>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p:cmAuthor id="1" name="薛 华林" initials="薛" lastIdx="0" clrIdx="0"/>
  <p:cmAuthor id="2" name="www" initials="w" lastIdx="0" clrIdx="1"/>
  <p:cmAuthor id="3" name="lenovo" initials="l" lastIdx="0" clrIdx="0"/>
  <p:cmAuthor id="4" name="kingsoft" initials="k" lastIdx="0" clrIdx="0"/>
</p:cmAuthorLst>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22"/>
        <p:guide pos="388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commentAuthors" Target="commentAuthors.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notesMaster" Target="notesMasters/notes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tags" Target="tags/tag938.xml" /><Relationship Id="rId69" Type="http://schemas.openxmlformats.org/officeDocument/2006/relationships/presProps" Target="presProps.xml" /><Relationship Id="rId7" Type="http://schemas.openxmlformats.org/officeDocument/2006/relationships/slide" Target="slides/slide4.xml" /><Relationship Id="rId70" Type="http://schemas.openxmlformats.org/officeDocument/2006/relationships/viewProps" Target="viewProps.xml" /><Relationship Id="rId71" Type="http://schemas.openxmlformats.org/officeDocument/2006/relationships/theme" Target="theme/theme1.xml" /><Relationship Id="rId72" Type="http://schemas.openxmlformats.org/officeDocument/2006/relationships/tableStyles" Target="tableStyles.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&#65279;<?xml version="1.0" encoding="utf-8" standalone="yes"?><Relationships xmlns="http://schemas.openxmlformats.org/package/2006/relationships"><Relationship Id="rId1" Type="http://schemas.openxmlformats.org/officeDocument/2006/relationships/tags" Target="../tags/tag92.xml" /><Relationship Id="rId2" Type="http://schemas.openxmlformats.org/officeDocument/2006/relationships/tags" Target="../tags/tag93.xml" /><Relationship Id="rId3" Type="http://schemas.openxmlformats.org/officeDocument/2006/relationships/tags" Target="../tags/tag94.xml" /><Relationship Id="rId4" Type="http://schemas.openxmlformats.org/officeDocument/2006/relationships/tags" Target="../tags/tag95.xml" /><Relationship Id="rId5" Type="http://schemas.openxmlformats.org/officeDocument/2006/relationships/tags" Target="../tags/tag96.xml" /><Relationship Id="rId6" Type="http://schemas.openxmlformats.org/officeDocument/2006/relationships/tags" Target="../tags/tag97.xml" /><Relationship Id="rId7" Type="http://schemas.openxmlformats.org/officeDocument/2006/relationships/tags" Target="../tags/tag98.xml" /><Relationship Id="rId8"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custDataLst>
            <p:tags r:id="rId1"/>
          </p:custDataLst>
        </p:nvPr>
      </p:nvGrpSpPr>
      <p:grpSpPr>
        <a:xfrm>
          <a:off x="0" y="0"/>
          <a: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 Id="rId3" Type="http://schemas.openxmlformats.org/officeDocument/2006/relationships/tags" Target="../tags/tag194.xml" /><Relationship Id="rId4" Type="http://schemas.openxmlformats.org/officeDocument/2006/relationships/tags" Target="../tags/tag195.xml" /><Relationship Id="rId5" Type="http://schemas.openxmlformats.org/officeDocument/2006/relationships/tags" Target="../tags/tag196.xml" /><Relationship Id="rId6" Type="http://schemas.openxmlformats.org/officeDocument/2006/relationships/tags" Target="../tags/tag197.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 Id="rId3" Type="http://schemas.openxmlformats.org/officeDocument/2006/relationships/tags" Target="../tags/tag645.xml" /><Relationship Id="rId4" Type="http://schemas.openxmlformats.org/officeDocument/2006/relationships/tags" Target="../tags/tag646.xml" /><Relationship Id="rId5" Type="http://schemas.openxmlformats.org/officeDocument/2006/relationships/tags" Target="../tags/tag647.xml" /><Relationship Id="rId6" Type="http://schemas.openxmlformats.org/officeDocument/2006/relationships/tags" Target="../tags/tag648.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 Id="rId3" Type="http://schemas.openxmlformats.org/officeDocument/2006/relationships/tags" Target="../tags/tag687.xml" /><Relationship Id="rId4" Type="http://schemas.openxmlformats.org/officeDocument/2006/relationships/tags" Target="../tags/tag688.xml" /><Relationship Id="rId5" Type="http://schemas.openxmlformats.org/officeDocument/2006/relationships/tags" Target="../tags/tag689.xml" /><Relationship Id="rId6" Type="http://schemas.openxmlformats.org/officeDocument/2006/relationships/tags" Target="../tags/tag690.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 Id="rId3" Type="http://schemas.openxmlformats.org/officeDocument/2006/relationships/tags" Target="../tags/tag712.xml" /><Relationship Id="rId4" Type="http://schemas.openxmlformats.org/officeDocument/2006/relationships/tags" Target="../tags/tag713.xml" /><Relationship Id="rId5" Type="http://schemas.openxmlformats.org/officeDocument/2006/relationships/tags" Target="../tags/tag714.xml" /><Relationship Id="rId6" Type="http://schemas.openxmlformats.org/officeDocument/2006/relationships/tags" Target="../tags/tag715.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 Id="rId3" Type="http://schemas.openxmlformats.org/officeDocument/2006/relationships/tags" Target="../tags/tag731.xml" /><Relationship Id="rId4" Type="http://schemas.openxmlformats.org/officeDocument/2006/relationships/tags" Target="../tags/tag732.xml" /><Relationship Id="rId5" Type="http://schemas.openxmlformats.org/officeDocument/2006/relationships/tags" Target="../tags/tag733.xml" /><Relationship Id="rId6" Type="http://schemas.openxmlformats.org/officeDocument/2006/relationships/tags" Target="../tags/tag734.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 Id="rId3" Type="http://schemas.openxmlformats.org/officeDocument/2006/relationships/tags" Target="../tags/tag754.xml" /><Relationship Id="rId4" Type="http://schemas.openxmlformats.org/officeDocument/2006/relationships/tags" Target="../tags/tag755.xml" /><Relationship Id="rId5" Type="http://schemas.openxmlformats.org/officeDocument/2006/relationships/tags" Target="../tags/tag756.xml" /><Relationship Id="rId6" Type="http://schemas.openxmlformats.org/officeDocument/2006/relationships/tags" Target="../tags/tag757.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 Id="rId3" Type="http://schemas.openxmlformats.org/officeDocument/2006/relationships/tags" Target="../tags/tag765.xml" /><Relationship Id="rId4" Type="http://schemas.openxmlformats.org/officeDocument/2006/relationships/tags" Target="../tags/tag766.xml" /><Relationship Id="rId5" Type="http://schemas.openxmlformats.org/officeDocument/2006/relationships/tags" Target="../tags/tag767.xml" /><Relationship Id="rId6" Type="http://schemas.openxmlformats.org/officeDocument/2006/relationships/tags" Target="../tags/tag768.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 Id="rId3" Type="http://schemas.openxmlformats.org/officeDocument/2006/relationships/tags" Target="../tags/tag781.xml" /><Relationship Id="rId4" Type="http://schemas.openxmlformats.org/officeDocument/2006/relationships/tags" Target="../tags/tag782.xml" /><Relationship Id="rId5" Type="http://schemas.openxmlformats.org/officeDocument/2006/relationships/tags" Target="../tags/tag783.xml" /><Relationship Id="rId6" Type="http://schemas.openxmlformats.org/officeDocument/2006/relationships/tags" Target="../tags/tag784.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 Id="rId3" Type="http://schemas.openxmlformats.org/officeDocument/2006/relationships/tags" Target="../tags/tag859.xml" /><Relationship Id="rId4" Type="http://schemas.openxmlformats.org/officeDocument/2006/relationships/tags" Target="../tags/tag860.xml" /><Relationship Id="rId5" Type="http://schemas.openxmlformats.org/officeDocument/2006/relationships/tags" Target="../tags/tag861.xml" /><Relationship Id="rId6" Type="http://schemas.openxmlformats.org/officeDocument/2006/relationships/tags" Target="../tags/tag862.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 Id="rId3" Type="http://schemas.openxmlformats.org/officeDocument/2006/relationships/tags" Target="../tags/tag888.xml" /><Relationship Id="rId4" Type="http://schemas.openxmlformats.org/officeDocument/2006/relationships/tags" Target="../tags/tag889.xml" /><Relationship Id="rId5" Type="http://schemas.openxmlformats.org/officeDocument/2006/relationships/tags" Target="../tags/tag890.xml" /><Relationship Id="rId6" Type="http://schemas.openxmlformats.org/officeDocument/2006/relationships/tags" Target="../tags/tag89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 Id="rId3" Type="http://schemas.openxmlformats.org/officeDocument/2006/relationships/tags" Target="../tags/tag296.xml" /><Relationship Id="rId4" Type="http://schemas.openxmlformats.org/officeDocument/2006/relationships/tags" Target="../tags/tag297.xml" /><Relationship Id="rId5" Type="http://schemas.openxmlformats.org/officeDocument/2006/relationships/tags" Target="../tags/tag298.xml" /><Relationship Id="rId6" Type="http://schemas.openxmlformats.org/officeDocument/2006/relationships/tags" Target="../tags/tag299.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 Id="rId3" Type="http://schemas.openxmlformats.org/officeDocument/2006/relationships/tags" Target="../tags/tag313.xml" /><Relationship Id="rId4" Type="http://schemas.openxmlformats.org/officeDocument/2006/relationships/tags" Target="../tags/tag314.xml" /><Relationship Id="rId5" Type="http://schemas.openxmlformats.org/officeDocument/2006/relationships/tags" Target="../tags/tag315.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 Id="rId3" Type="http://schemas.openxmlformats.org/officeDocument/2006/relationships/tags" Target="../tags/tag357.xml" /><Relationship Id="rId4" Type="http://schemas.openxmlformats.org/officeDocument/2006/relationships/tags" Target="../tags/tag358.xml" /><Relationship Id="rId5" Type="http://schemas.openxmlformats.org/officeDocument/2006/relationships/tags" Target="../tags/tag359.xml" /><Relationship Id="rId6" Type="http://schemas.openxmlformats.org/officeDocument/2006/relationships/tags" Target="../tags/tag360.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 Id="rId3" Type="http://schemas.openxmlformats.org/officeDocument/2006/relationships/tags" Target="../tags/tag380.xml" /><Relationship Id="rId4" Type="http://schemas.openxmlformats.org/officeDocument/2006/relationships/tags" Target="../tags/tag381.xml" /><Relationship Id="rId5" Type="http://schemas.openxmlformats.org/officeDocument/2006/relationships/tags" Target="../tags/tag382.xml" /><Relationship Id="rId6" Type="http://schemas.openxmlformats.org/officeDocument/2006/relationships/tags" Target="../tags/tag383.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 Id="rId3" Type="http://schemas.openxmlformats.org/officeDocument/2006/relationships/tags" Target="../tags/tag403.xml" /><Relationship Id="rId4" Type="http://schemas.openxmlformats.org/officeDocument/2006/relationships/tags" Target="../tags/tag404.xml" /><Relationship Id="rId5" Type="http://schemas.openxmlformats.org/officeDocument/2006/relationships/tags" Target="../tags/tag405.xml" /><Relationship Id="rId6" Type="http://schemas.openxmlformats.org/officeDocument/2006/relationships/tags" Target="../tags/tag406.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 Id="rId3" Type="http://schemas.openxmlformats.org/officeDocument/2006/relationships/tags" Target="../tags/tag474.xml" /><Relationship Id="rId4" Type="http://schemas.openxmlformats.org/officeDocument/2006/relationships/tags" Target="../tags/tag475.xml" /><Relationship Id="rId5" Type="http://schemas.openxmlformats.org/officeDocument/2006/relationships/tags" Target="../tags/tag476.xml" /><Relationship Id="rId6" Type="http://schemas.openxmlformats.org/officeDocument/2006/relationships/tags" Target="../tags/tag477.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 Id="rId3" Type="http://schemas.openxmlformats.org/officeDocument/2006/relationships/tags" Target="../tags/tag489.xml" /><Relationship Id="rId4" Type="http://schemas.openxmlformats.org/officeDocument/2006/relationships/tags" Target="../tags/tag490.xml" /><Relationship Id="rId5" Type="http://schemas.openxmlformats.org/officeDocument/2006/relationships/tags" Target="../tags/tag491.xml" /><Relationship Id="rId6" Type="http://schemas.openxmlformats.org/officeDocument/2006/relationships/tags" Target="../tags/tag492.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 Id="rId3" Type="http://schemas.openxmlformats.org/officeDocument/2006/relationships/tags" Target="../tags/tag613.xml" /><Relationship Id="rId4" Type="http://schemas.openxmlformats.org/officeDocument/2006/relationships/tags" Target="../tags/tag614.xml" /><Relationship Id="rId5" Type="http://schemas.openxmlformats.org/officeDocument/2006/relationships/tags" Target="../tags/tag615.xml" /><Relationship Id="rId6" Type="http://schemas.openxmlformats.org/officeDocument/2006/relationships/tags" Target="../tags/tag616.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357C879B-FAE0-421A-ABDC-136AD76934CD}" type="slidenum">
              <a:rPr lang="zh-CN" altLang="en-US" smtClean="0"/>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苔藓-地衣</a:t>
            </a:r>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39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      芦苇等水生植物只能长在浅水或水边，红树、柳树等只能长在水源附近，松、杉、柏树等能长在比较干旱处；由以上描述体现出的影响水平结构的因素为_________。</a:t>
            </a:r>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42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解析　竹林中的箭竹属于一个种群，而垂直结构属于群落的空间结构，A错误；影响动物在群落中垂直分布的主要因素是栖息空间和食物，主要是植物提供的，B正确；食物是影响淡水鱼出现分层现象的主要原因，C正确；不同地段生物种群有差别，在水平方向上呈镶嵌分布，D正确。</a:t>
            </a:r>
            <a:endParaRPr lang="zh-CN" altLang="en-US"/>
          </a:p>
        </p:txBody>
      </p:sp>
      <p:sp>
        <p:nvSpPr>
          <p:cNvPr id="4" name="灯片编号占位符 3"/>
          <p:cNvSpPr>
            <a:spLocks noGrp="1"/>
          </p:cNvSpPr>
          <p:nvPr>
            <p:ph type="sldNum" sz="quarter" idx="5"/>
            <p:custDataLst>
              <p:tags r:id="rId6"/>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7DCFCE3E-D512-4099-BA20-3B0696BF137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48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高鼻羚羊（学名：Saiga tatarica）：别名赛加羚，属于牛科。体型中等，体长1.2-1.7米，背部黄褐色，臀部、尾、腹部白色，夏毛短而平滑；冬毛色淡、浓密且长；四肢较细；鼻骨高度发育并卷曲，内布满毛、腺体和粘液管，每个鼻孔中均有一特殊具粘膜的囊，可使吸入的空气加热并变得更加湿润，以适应高原寒冷环境，同时也与灵敏的嗅觉有关。因鼻部特别隆大而膨起，向下弯，鼻孔长在最尖端，因而得名“高鼻羚羊”。仅雄性具角。</a:t>
            </a:r>
            <a:endParaRPr lang="zh-CN" altLang="en-US"/>
          </a:p>
          <a:p>
            <a:r>
              <a:rPr lang="zh-CN" altLang="en-US"/>
              <a:t>栖息于荒漠、半荒漠地带。结成小群生活，有时形成数百甚至上千只的大群迁移。冬季多在白天活动，夏季主要在晨昏活动。善于奔跑，速度快，且有耐力。于秋未冬初发情交配。雄性间有激烈的争雌现象。由于羚羊角是为名贵药材，长期遭到大量捕杀，中国的野生种群已经灭绝，原分布于俄罗斯南部、蒙古国及中国新疆北部，现仅见于俄罗斯。</a:t>
            </a:r>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50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白天基本上是仓鼠的休息时间，它们喜欢昼伏夜出，主要在夜间活动，视力差，只能模糊辨形，颜色只能分辨黑白。 [7]</a:t>
            </a:r>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51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过渡：研究群落，除了季节性变化，还要考虑生态位？</a:t>
            </a:r>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53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58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答案：如果渔网网目过小，许多幼鱼也会被捕捞上来，影响鱼种群的年龄结构，从而影响鱼种群的出生率，造成来年鱼产量降低。</a:t>
            </a:r>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60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选择直径为5cm的硬质金属饮料罐，在距离顶端5cm处剪断。这样的取样器容积约为100mL。  选择取样地点，将表层土上的落叶轻轻拨开，用手来回旋转罐子，将其按入土中，按压到罐底与地表几乎齐平，用铲子将罐内的土连同罐子一起挖出。将罐子中的土壤倒入塑料袋中。</a:t>
            </a:r>
            <a:endParaRPr lang="zh-CN" altLang="en-US"/>
          </a:p>
          <a:p>
            <a:r>
              <a:rPr lang="zh-CN" altLang="en-US"/>
              <a:t>  注意：塑料袋上应标明取样的地点和时间等</a:t>
            </a:r>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13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idx="2"/>
            <p:custDataLst>
              <p:tags r:id="rId4"/>
            </p:custDataLst>
          </p:nvPr>
        </p:nvSpPr>
        <p:spPr/>
      </p:sp>
      <p:sp>
        <p:nvSpPr>
          <p:cNvPr id="3" name="文本占位符 2"/>
          <p:cNvSpPr>
            <a:spLocks noGrp="1"/>
          </p:cNvSpPr>
          <p:nvPr>
            <p:ph type="body" idx="3"/>
            <p:custDataLst>
              <p:tags r:id="rId5"/>
            </p:custDataLst>
          </p:nvPr>
        </p:nvSpPr>
        <p:spPr/>
        <p:txBody>
          <a:bodyPr/>
          <a:lstStyle/>
          <a:p>
            <a:r>
              <a:rPr lang="en-US" altLang="zh-CN"/>
              <a:t>(1)诱虫器的试管中放置的酒精的作用：脱水杀死土壤小动物并固定土壤小动物的形态。</a:t>
            </a:r>
            <a:endParaRPr lang="en-US" altLang="zh-CN"/>
          </a:p>
          <a:p>
            <a:r>
              <a:rPr lang="en-US" altLang="zh-CN"/>
              <a:t>(2)诱虫器采集法的优点和缺点：</a:t>
            </a:r>
            <a:endParaRPr lang="en-US" altLang="zh-CN"/>
          </a:p>
          <a:p>
            <a:r>
              <a:rPr lang="en-US" altLang="zh-CN"/>
              <a:t>①优点：操作方便、效果好；</a:t>
            </a:r>
            <a:endParaRPr lang="en-US" altLang="zh-CN"/>
          </a:p>
          <a:p>
            <a:r>
              <a:rPr lang="en-US" altLang="zh-CN"/>
              <a:t>②缺点：花费时间较长。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en-US" altLang="zh-CN"/>
              <a:t>[实验结论]</a:t>
            </a:r>
            <a:endParaRPr lang="en-US" altLang="zh-CN"/>
          </a:p>
          <a:p>
            <a:r>
              <a:rPr lang="en-US" altLang="zh-CN"/>
              <a:t>组成不同群落的优势种是不同的，不同群落的物种丰富度也是不同的。一般来说，环境条件越优越，群落发育的时间越长，物种越多，群落结构也越复杂。</a:t>
            </a:r>
            <a:endParaRPr lang="en-US" altLang="zh-CN"/>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寄居蟹（拉丁学名：</a:t>
            </a:r>
            <a:r>
              <a:rPr lang="en-US" altLang="zh-CN"/>
              <a:t>Paguridae</a:t>
            </a:r>
            <a:r>
              <a:rPr lang="zh-CN" altLang="en-US"/>
              <a:t>）又名“白住房”、“干住屋”，主要以螺壳为寄体，寄居的最大螺体最大直径可达</a:t>
            </a:r>
            <a:r>
              <a:rPr lang="en-US" altLang="zh-CN"/>
              <a:t>15</a:t>
            </a:r>
            <a:r>
              <a:rPr lang="zh-CN" altLang="en-US"/>
              <a:t>厘米以上。其外形介于虾和蟹之间，多数寄居于螺壳内。体形长，分头胸部及腹部。头胸部具头胸甲，但不覆盖最后胸节。头胸部前部较狭窄，钙化较强，后部扩展较宽，角质或完全膜质，有明显的颈沟。腹部长，曲卷或直伸，少数种宽短，多不对称。蚂蚁与蚜虫之间的</a:t>
            </a:r>
            <a:r>
              <a:rPr lang="en-US" altLang="zh-CN"/>
              <a:t>"</a:t>
            </a:r>
            <a:r>
              <a:rPr lang="zh-CN" altLang="en-US"/>
              <a:t>微妙</a:t>
            </a:r>
            <a:r>
              <a:rPr lang="en-US" altLang="zh-CN"/>
              <a:t>"</a:t>
            </a:r>
            <a:r>
              <a:rPr lang="zh-CN" altLang="en-US"/>
              <a:t>合作</a:t>
            </a:r>
            <a:r>
              <a:rPr lang="en-US" altLang="zh-CN"/>
              <a:t>,</a:t>
            </a:r>
            <a:r>
              <a:rPr lang="zh-CN" altLang="en-US"/>
              <a:t>有蚜虫的地方一定会有蚂蚁</a:t>
            </a:r>
            <a:endParaRPr lang="zh-CN" altLang="en-US"/>
          </a:p>
          <a:p>
            <a:r>
              <a:rPr lang="zh-CN" altLang="en-US"/>
              <a:t>寄居蟹多产于黄海及南方海域的海岸边，在沙滩和海边的岩石缝里容易发现，有时在竹子节、穗椰子壳、珊瑚、海绵等其它地方也能看到这种有“清道夫”之称的杂食性动物。寄居蟹并未列位于国家重点保护野生动物名录，属于一般保护动物。：寄居蟹又称为虾怪“白住房”、“干住屋”。它的鼎鼎大名是由于它常常吃掉贝类等软体动物，把人家的壳占为己有。寄居蟹多产于黄海及南方海域的海岸边，通常能在沙滩和海边的岩石缝里找到它，有时还在竹子节、穗椰子壳、珊瑚、海绵等等其他地方看到它。寄居蟹裸奔</a:t>
            </a:r>
            <a:r>
              <a:rPr lang="en-US" altLang="zh-CN"/>
              <a:t>3</a:t>
            </a:r>
            <a:r>
              <a:rPr lang="zh-CN" altLang="en-US"/>
              <a:t>天左右会死。随着寄居蟹的长大，它的壳会变得越来越小，老的壳变得不健康、局促或破碎，因此寄居蟹就会裸奔。寄居蟹由于没有壳，寄居蟹就会赤身裸体奔跑，大多是因为壳不干净，或不合适，或可能感到有压力，或环境不好，它就会离开壳跑掉。”</a:t>
            </a:r>
            <a:endParaRPr lang="zh-CN" altLang="en-US"/>
          </a:p>
        </p:txBody>
      </p:sp>
      <p:sp>
        <p:nvSpPr>
          <p:cNvPr id="4" name="灯片编号占位符 3"/>
          <p:cNvSpPr>
            <a:spLocks noGrp="1"/>
          </p:cNvSpPr>
          <p:nvPr>
            <p:ph type="sldNum" sz="quarter" idx="5"/>
            <p:custDataLst>
              <p:tags r:id="rId6"/>
            </p:custDataLst>
          </p:nvPr>
        </p:nvSpPr>
        <p:spPr/>
        <p:txBody>
          <a:bodyPr/>
          <a:lstStyle/>
          <a:p>
            <a:fld id="{357C879B-FAE0-421A-ABDC-136AD76934CD}" type="slidenum">
              <a:rPr lang="zh-CN" altLang="en-US" smtClean="0"/>
              <a:t>21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植物向根瘤菌提供有机养料，根瘤菌则将空气中的氮气转变为含氮的养料，供植物利用。</a:t>
            </a:r>
            <a:endParaRPr lang="zh-CN" altLang="en-US"/>
          </a:p>
          <a:p>
            <a:endParaRPr lang="zh-CN" altLang="en-US"/>
          </a:p>
        </p:txBody>
      </p:sp>
      <p:sp>
        <p:nvSpPr>
          <p:cNvPr id="4" name="灯片编号占位符 3"/>
          <p:cNvSpPr>
            <a:spLocks noGrp="1"/>
          </p:cNvSpPr>
          <p:nvPr>
            <p:ph type="sldNum" sz="quarter" idx="5"/>
            <p:custDataLst>
              <p:tags r:id="rId6"/>
            </p:custDataLst>
          </p:nvPr>
        </p:nvSpPr>
        <p:spPr/>
        <p:txBody>
          <a:bodyPr/>
          <a:lstStyle/>
          <a:p>
            <a:fld id="{357C879B-FAE0-421A-ABDC-136AD76934CD}" type="slidenum">
              <a:rPr lang="zh-CN" altLang="en-US" smtClean="0"/>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牛与羊；农作物与杂草；同一培养液中的大小两种草履虫。在自然生态系统中，竞争的结果并不是，一方生存，另一方消亡，而是尽量减少资源和空间的重叠，避免竞争，从而增加物种多样性。</a:t>
            </a:r>
            <a:endParaRPr lang="zh-CN" altLang="en-US"/>
          </a:p>
          <a:p>
            <a:endParaRPr lang="zh-CN" altLang="en-US"/>
          </a:p>
        </p:txBody>
      </p:sp>
      <p:sp>
        <p:nvSpPr>
          <p:cNvPr id="4" name="灯片编号占位符 3"/>
          <p:cNvSpPr>
            <a:spLocks noGrp="1"/>
          </p:cNvSpPr>
          <p:nvPr>
            <p:ph type="sldNum" sz="quarter" idx="5"/>
            <p:custDataLst>
              <p:tags r:id="rId6"/>
            </p:custDataLst>
          </p:nvPr>
        </p:nvSpPr>
        <p:spPr/>
        <p:txBody>
          <a:bodyPr/>
          <a:lstStyle/>
          <a:p>
            <a:fld id="{357C879B-FAE0-421A-ABDC-136AD76934CD}" type="slidenum">
              <a:rPr lang="zh-CN" altLang="en-US" smtClean="0"/>
              <a:t>28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r>
              <a:rPr lang="zh-CN" altLang="en-US"/>
              <a:t>人体寄生菌</a:t>
            </a:r>
            <a:endParaRPr lang="zh-CN" altLang="en-US"/>
          </a:p>
        </p:txBody>
      </p:sp>
      <p:sp>
        <p:nvSpPr>
          <p:cNvPr id="4" name="灯片编号占位符 3"/>
          <p:cNvSpPr>
            <a:spLocks noGrp="1"/>
          </p:cNvSpPr>
          <p:nvPr>
            <p:ph type="sldNum" sz="quarter" idx="5"/>
            <p:custDataLst>
              <p:tags r:id="rId6"/>
            </p:custDataLst>
          </p:nvPr>
        </p:nvSpPr>
        <p:spPr/>
        <p:txBody>
          <a:bodyPr/>
          <a:lstStyle/>
          <a:p>
            <a:fld id="{357C879B-FAE0-421A-ABDC-136AD76934CD}" type="slidenum">
              <a:rPr lang="zh-CN" altLang="en-US" smtClean="0"/>
              <a:t>29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7DCFCE3E-D512-4099-BA20-3B0696BF1378}" type="slidenum">
              <a:rPr lang="zh-CN" altLang="en-US" smtClean="0"/>
              <a:t>37</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tags" Target="../tags/tag1.xml" /><Relationship Id="rId2" Type="http://schemas.openxmlformats.org/officeDocument/2006/relationships/tags" Target="../tags/tag2.xml" /><Relationship Id="rId3" Type="http://schemas.openxmlformats.org/officeDocument/2006/relationships/tags" Target="../tags/tag3.xml" /><Relationship Id="rId4" Type="http://schemas.openxmlformats.org/officeDocument/2006/relationships/tags" Target="../tags/tag4.xml" /><Relationship Id="rId5" Type="http://schemas.openxmlformats.org/officeDocument/2006/relationships/tags" Target="../tags/tag5.xml" /><Relationship Id="rId6" Type="http://schemas.openxmlformats.org/officeDocument/2006/relationships/tags" Target="../tags/tag6.xml" /><Relationship Id="rId7"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tags" Target="../tags/tag57.xml" /><Relationship Id="rId2" Type="http://schemas.openxmlformats.org/officeDocument/2006/relationships/tags" Target="../tags/tag58.xml" /><Relationship Id="rId3" Type="http://schemas.openxmlformats.org/officeDocument/2006/relationships/tags" Target="../tags/tag59.xml" /><Relationship Id="rId4" Type="http://schemas.openxmlformats.org/officeDocument/2006/relationships/tags" Target="../tags/tag60.xml" /><Relationship Id="rId5" Type="http://schemas.openxmlformats.org/officeDocument/2006/relationships/tags" Target="../tags/tag61.xml" /><Relationship Id="rId6"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tags" Target="../tags/tag62.xml" /><Relationship Id="rId2" Type="http://schemas.openxmlformats.org/officeDocument/2006/relationships/tags" Target="../tags/tag63.xml" /><Relationship Id="rId3" Type="http://schemas.openxmlformats.org/officeDocument/2006/relationships/tags" Target="../tags/tag64.xml" /><Relationship Id="rId4" Type="http://schemas.openxmlformats.org/officeDocument/2006/relationships/tags" Target="../tags/tag65.xml" /><Relationship Id="rId5" Type="http://schemas.openxmlformats.org/officeDocument/2006/relationships/tags" Target="../tags/tag66.xml" /><Relationship Id="rId6" Type="http://schemas.openxmlformats.org/officeDocument/2006/relationships/tags" Target="../tags/tag67.xml" /><Relationship Id="rId7"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tags" Target="../tags/tag68.xml" /><Relationship Id="rId2" Type="http://schemas.openxmlformats.org/officeDocument/2006/relationships/tags" Target="../tags/tag69.xml" /><Relationship Id="rId3" Type="http://schemas.openxmlformats.org/officeDocument/2006/relationships/tags" Target="../tags/tag70.xml" /><Relationship Id="rId4" Type="http://schemas.openxmlformats.org/officeDocument/2006/relationships/tags" Target="../tags/tag71.xml" /><Relationship Id="rId5"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tags" Target="../tags/tag72.xml" /><Relationship Id="rId10" Type="http://schemas.openxmlformats.org/officeDocument/2006/relationships/tags" Target="../tags/tag80.xml" /><Relationship Id="rId11" Type="http://schemas.openxmlformats.org/officeDocument/2006/relationships/tags" Target="../tags/tag81.xml" /><Relationship Id="rId12" Type="http://schemas.openxmlformats.org/officeDocument/2006/relationships/tags" Target="../tags/tag82.xml" /><Relationship Id="rId13" Type="http://schemas.openxmlformats.org/officeDocument/2006/relationships/tags" Target="../tags/tag83.xml" /><Relationship Id="rId14" Type="http://schemas.openxmlformats.org/officeDocument/2006/relationships/tags" Target="../tags/tag84.xml" /><Relationship Id="rId15" Type="http://schemas.openxmlformats.org/officeDocument/2006/relationships/slideMaster" Target="../slideMasters/slideMaster1.xml" /><Relationship Id="rId2" Type="http://schemas.openxmlformats.org/officeDocument/2006/relationships/tags" Target="../tags/tag73.xml" /><Relationship Id="rId3" Type="http://schemas.openxmlformats.org/officeDocument/2006/relationships/tags" Target="../tags/tag74.xml" /><Relationship Id="rId4" Type="http://schemas.openxmlformats.org/officeDocument/2006/relationships/tags" Target="../tags/tag75.xml" /><Relationship Id="rId5" Type="http://schemas.openxmlformats.org/officeDocument/2006/relationships/image" Target="../media/image1.png" /><Relationship Id="rId6" Type="http://schemas.openxmlformats.org/officeDocument/2006/relationships/tags" Target="../tags/tag76.xml" /><Relationship Id="rId7" Type="http://schemas.openxmlformats.org/officeDocument/2006/relationships/tags" Target="../tags/tag77.xml" /><Relationship Id="rId8" Type="http://schemas.openxmlformats.org/officeDocument/2006/relationships/tags" Target="../tags/tag78.xml" /><Relationship Id="rId9" Type="http://schemas.openxmlformats.org/officeDocument/2006/relationships/tags" Target="../tags/tag79.xml" /></Relationships>
</file>

<file path=ppt/slideLayouts/_rels/slideLayout2.xml.rels>&#65279;<?xml version="1.0" encoding="utf-8" standalone="yes"?><Relationships xmlns="http://schemas.openxmlformats.org/package/2006/relationships"><Relationship Id="rId1" Type="http://schemas.openxmlformats.org/officeDocument/2006/relationships/tags" Target="../tags/tag7.xml" /><Relationship Id="rId2" Type="http://schemas.openxmlformats.org/officeDocument/2006/relationships/tags" Target="../tags/tag8.xml" /><Relationship Id="rId3" Type="http://schemas.openxmlformats.org/officeDocument/2006/relationships/tags" Target="../tags/tag9.xml" /><Relationship Id="rId4" Type="http://schemas.openxmlformats.org/officeDocument/2006/relationships/tags" Target="../tags/tag10.xml" /><Relationship Id="rId5" Type="http://schemas.openxmlformats.org/officeDocument/2006/relationships/tags" Target="../tags/tag11.xml" /><Relationship Id="rId6" Type="http://schemas.openxmlformats.org/officeDocument/2006/relationships/tags" Target="../tags/tag12.xml" /><Relationship Id="rId7"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tags" Target="../tags/tag13.xml" /><Relationship Id="rId2" Type="http://schemas.openxmlformats.org/officeDocument/2006/relationships/tags" Target="../tags/tag14.xml" /><Relationship Id="rId3" Type="http://schemas.openxmlformats.org/officeDocument/2006/relationships/tags" Target="../tags/tag15.xml" /><Relationship Id="rId4" Type="http://schemas.openxmlformats.org/officeDocument/2006/relationships/tags" Target="../tags/tag16.xml" /><Relationship Id="rId5" Type="http://schemas.openxmlformats.org/officeDocument/2006/relationships/tags" Target="../tags/tag17.xml" /><Relationship Id="rId6" Type="http://schemas.openxmlformats.org/officeDocument/2006/relationships/tags" Target="../tags/tag18.xml" /><Relationship Id="rId7"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tags" Target="../tags/tag19.xml" /><Relationship Id="rId2" Type="http://schemas.openxmlformats.org/officeDocument/2006/relationships/tags" Target="../tags/tag20.xml" /><Relationship Id="rId3" Type="http://schemas.openxmlformats.org/officeDocument/2006/relationships/tags" Target="../tags/tag21.xml" /><Relationship Id="rId4" Type="http://schemas.openxmlformats.org/officeDocument/2006/relationships/tags" Target="../tags/tag22.xml" /><Relationship Id="rId5" Type="http://schemas.openxmlformats.org/officeDocument/2006/relationships/tags" Target="../tags/tag23.xml" /><Relationship Id="rId6" Type="http://schemas.openxmlformats.org/officeDocument/2006/relationships/tags" Target="../tags/tag24.xml" /><Relationship Id="rId7" Type="http://schemas.openxmlformats.org/officeDocument/2006/relationships/tags" Target="../tags/tag25.xml" /><Relationship Id="rId8"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tags" Target="../tags/tag26.xml" /><Relationship Id="rId10" Type="http://schemas.openxmlformats.org/officeDocument/2006/relationships/slideMaster" Target="../slideMasters/slideMaster1.xml" /><Relationship Id="rId2" Type="http://schemas.openxmlformats.org/officeDocument/2006/relationships/tags" Target="../tags/tag27.xml" /><Relationship Id="rId3" Type="http://schemas.openxmlformats.org/officeDocument/2006/relationships/tags" Target="../tags/tag28.xml" /><Relationship Id="rId4" Type="http://schemas.openxmlformats.org/officeDocument/2006/relationships/tags" Target="../tags/tag29.xml" /><Relationship Id="rId5" Type="http://schemas.openxmlformats.org/officeDocument/2006/relationships/tags" Target="../tags/tag30.xml" /><Relationship Id="rId6" Type="http://schemas.openxmlformats.org/officeDocument/2006/relationships/tags" Target="../tags/tag31.xml" /><Relationship Id="rId7" Type="http://schemas.openxmlformats.org/officeDocument/2006/relationships/tags" Target="../tags/tag32.xml" /><Relationship Id="rId8" Type="http://schemas.openxmlformats.org/officeDocument/2006/relationships/tags" Target="../tags/tag33.xml" /><Relationship Id="rId9" Type="http://schemas.openxmlformats.org/officeDocument/2006/relationships/tags" Target="../tags/tag34.xml" /></Relationships>
</file>

<file path=ppt/slideLayouts/_rels/slideLayout6.xml.rels>&#65279;<?xml version="1.0" encoding="utf-8" standalone="yes"?><Relationships xmlns="http://schemas.openxmlformats.org/package/2006/relationships"><Relationship Id="rId1" Type="http://schemas.openxmlformats.org/officeDocument/2006/relationships/tags" Target="../tags/tag35.xml" /><Relationship Id="rId2" Type="http://schemas.openxmlformats.org/officeDocument/2006/relationships/tags" Target="../tags/tag36.xml" /><Relationship Id="rId3" Type="http://schemas.openxmlformats.org/officeDocument/2006/relationships/tags" Target="../tags/tag37.xml" /><Relationship Id="rId4" Type="http://schemas.openxmlformats.org/officeDocument/2006/relationships/tags" Target="../tags/tag38.xml" /><Relationship Id="rId5" Type="http://schemas.openxmlformats.org/officeDocument/2006/relationships/tags" Target="../tags/tag39.xml" /><Relationship Id="rId6"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tags" Target="../tags/tag40.xml" /><Relationship Id="rId2" Type="http://schemas.openxmlformats.org/officeDocument/2006/relationships/tags" Target="../tags/tag41.xml" /><Relationship Id="rId3" Type="http://schemas.openxmlformats.org/officeDocument/2006/relationships/tags" Target="../tags/tag42.xml" /><Relationship Id="rId4" Type="http://schemas.openxmlformats.org/officeDocument/2006/relationships/tags" Target="../tags/tag43.xml" /><Relationship Id="rId5"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tags" Target="../tags/tag44.xml" /><Relationship Id="rId2" Type="http://schemas.openxmlformats.org/officeDocument/2006/relationships/tags" Target="../tags/tag45.xml" /><Relationship Id="rId3" Type="http://schemas.openxmlformats.org/officeDocument/2006/relationships/tags" Target="../tags/tag46.xml" /><Relationship Id="rId4" Type="http://schemas.openxmlformats.org/officeDocument/2006/relationships/tags" Target="../tags/tag47.xml" /><Relationship Id="rId5" Type="http://schemas.openxmlformats.org/officeDocument/2006/relationships/tags" Target="../tags/tag48.xml" /><Relationship Id="rId6" Type="http://schemas.openxmlformats.org/officeDocument/2006/relationships/tags" Target="../tags/tag49.xml" /><Relationship Id="rId7" Type="http://schemas.openxmlformats.org/officeDocument/2006/relationships/tags" Target="../tags/tag50.xml" /><Relationship Id="rId8"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tags" Target="../tags/tag51.xml" /><Relationship Id="rId2" Type="http://schemas.openxmlformats.org/officeDocument/2006/relationships/tags" Target="../tags/tag52.xml" /><Relationship Id="rId3" Type="http://schemas.openxmlformats.org/officeDocument/2006/relationships/tags" Target="../tags/tag53.xml" /><Relationship Id="rId4" Type="http://schemas.openxmlformats.org/officeDocument/2006/relationships/tags" Target="../tags/tag54.xml" /><Relationship Id="rId5" Type="http://schemas.openxmlformats.org/officeDocument/2006/relationships/tags" Target="../tags/tag55.xml" /><Relationship Id="rId6" Type="http://schemas.openxmlformats.org/officeDocument/2006/relationships/tags" Target="../tags/tag56.xml" /><Relationship Id="rId7"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custDataLst>
            <p:tags r:id="rId1"/>
          </p:custDataLst>
        </p:nvPr>
      </p:nvGrpSpPr>
      <p:grpSpPr>
        <a:xfrm>
          <a:off x="0" y="0"/>
          <a: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a:t>单击此处编辑标题</a:t>
            </a:r>
            <a:endParaRPr lang="zh-CN" altLang="en-US"/>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内容">
    <p:spTree>
      <p:nvGrpSpPr>
        <p:cNvPr id="1" name=""/>
        <p:cNvGrpSpPr/>
        <p:nvPr>
          <p:custDataLst>
            <p:tags r:id="rId1"/>
          </p:custDataLst>
        </p:nvPr>
      </p:nvGrpSpPr>
      <p:grpSpPr>
        <a:xfrm>
          <a:off x="0" y="0"/>
          <a: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末尾幻灯片">
    <p:spTree>
      <p:nvGrpSpPr>
        <p:cNvPr id="1" name=""/>
        <p:cNvGrpSpPr/>
        <p:nvPr>
          <p:custDataLst>
            <p:tags r:id="rId1"/>
          </p:custDataLst>
        </p:nvPr>
      </p:nvGrpSpPr>
      <p:grpSpPr>
        <a:xfrm>
          <a:off x="0" y="0"/>
          <a: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a:t>单击此处编辑母版文本样式</a:t>
            </a:r>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5_自定义版式">
    <p:bg>
      <p:bgPr>
        <a:solidFill>
          <a:schemeClr val="bg1"/>
        </a:solidFill>
        <a:effectLst/>
      </p:bgPr>
    </p:bg>
    <p:spTree>
      <p:nvGrpSpPr>
        <p:cNvPr id="1" name=""/>
        <p:cNvGrpSpPr/>
        <p:nvPr>
          <p:custDataLst>
            <p:tags r:id="rId1"/>
          </p:custDataLst>
        </p:nvPr>
      </p:nvGrpSpPr>
      <p:grpSpPr/>
      <p:sp>
        <p:nvSpPr>
          <p:cNvPr id="231427" name="KSO_FT"/>
          <p:cNvSpPr>
            <a:spLocks noGrp="1"/>
          </p:cNvSpPr>
          <p:nvPr>
            <p:ph type="ftr" sz="quarter" idx="3"/>
            <p:custDataLst>
              <p:tags r:id="rId2"/>
            </p:custDataLst>
          </p:nvPr>
        </p:nvSpPr>
        <p:spPr>
          <a:xfrm>
            <a:off x="4038600" y="6356350"/>
            <a:ext cx="4114800" cy="365125"/>
          </a:xfrm>
          <a:prstGeom prst="rect">
            <a:avLst/>
          </a:prstGeom>
          <a:noFill/>
          <a:ln w="9525">
            <a:noFill/>
          </a:ln>
        </p:spPr>
        <p:txBody>
          <a:bodyPr anchor="t"/>
          <a:lstStyle/>
          <a:p>
            <a:pPr marL="0" lvl="0" indent="0" eaLnBrk="0" fontAlgn="base" hangingPunct="0"/>
            <a:endParaRPr lang="en-US" altLang="zh-CN" strike="noStrike" noProof="1"/>
          </a:p>
        </p:txBody>
      </p:sp>
      <p:sp>
        <p:nvSpPr>
          <p:cNvPr id="231428" name="KSO_FN"/>
          <p:cNvSpPr>
            <a:spLocks noGrp="1"/>
          </p:cNvSpPr>
          <p:nvPr>
            <p:ph type="sldNum" sz="quarter" idx="4"/>
            <p:custDataLst>
              <p:tags r:id="rId3"/>
            </p:custDataLst>
          </p:nvPr>
        </p:nvSpPr>
        <p:spPr>
          <a:xfrm>
            <a:off x="8610600" y="6356350"/>
            <a:ext cx="2743200" cy="365125"/>
          </a:xfrm>
          <a:prstGeom prst="rect">
            <a:avLst/>
          </a:prstGeom>
          <a:noFill/>
          <a:ln w="9525">
            <a:noFill/>
          </a:ln>
        </p:spPr>
        <p:txBody>
          <a:bodyPr anchor="t"/>
          <a:lstStyle/>
          <a:p>
            <a:pPr marL="0" lvl="0" indent="0" eaLnBrk="1" fontAlgn="base" hangingPunct="1"/>
            <a:fld id="{9A0DB2DC-4C9A-4742-B13C-FB6460FD3503}" type="slidenum">
              <a:rPr lang="en-US" altLang="ko-KR" strike="noStrike" noProof="1">
                <a:latin typeface="宋体" panose="02010600030101010101" pitchFamily="2" charset="-122"/>
                <a:ea typeface="宋体" panose="02010600030101010101" pitchFamily="2" charset="-122"/>
                <a:cs typeface="+mn-cs"/>
              </a:rPr>
              <a:t/>
            </a:fld>
            <a:endParaRPr lang="en-US" altLang="ko-KR" strike="noStrike" noProof="1">
              <a:ea typeface="黑体" panose="02010609060101010101" pitchFamily="2" charset="-122"/>
            </a:endParaRPr>
          </a:p>
        </p:txBody>
      </p:sp>
      <p:sp>
        <p:nvSpPr>
          <p:cNvPr id="231429" name="KSO_FD"/>
          <p:cNvSpPr>
            <a:spLocks noGrp="1"/>
          </p:cNvSpPr>
          <p:nvPr>
            <p:ph type="dt" sz="half" idx="2"/>
            <p:custDataLst>
              <p:tags r:id="rId4"/>
            </p:custDataLst>
          </p:nvPr>
        </p:nvSpPr>
        <p:spPr>
          <a:xfrm>
            <a:off x="838200" y="6356350"/>
            <a:ext cx="2743200" cy="365125"/>
          </a:xfrm>
          <a:prstGeom prst="rect">
            <a:avLst/>
          </a:prstGeom>
          <a:noFill/>
          <a:ln w="9525">
            <a:noFill/>
          </a:ln>
        </p:spPr>
        <p:txBody>
          <a:bodyPr anchor="t"/>
          <a:lstStyle/>
          <a:p>
            <a:pPr marL="0" lvl="0" indent="0" eaLnBrk="0" fontAlgn="base" hangingPunct="0"/>
            <a:endParaRPr lang="en-US" altLang="zh-CN" strike="noStrike" noProof="1"/>
          </a:p>
        </p:txBody>
      </p:sp>
    </p:spTree>
  </p:cSld>
  <p:clrMapOvr>
    <a:masterClrMapping/>
  </p:clrMapOvr>
  <p:transition>
    <p:random/>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27_自定义版式">
    <p:spTree>
      <p:nvGrpSpPr>
        <p:cNvPr id="1" name=""/>
        <p:cNvGrpSpPr/>
        <p:nvPr>
          <p:custDataLst>
            <p:tags r:id="rId1"/>
          </p:custDataLst>
        </p:nvPr>
      </p:nvGrpSpPr>
      <p:grpSpPr>
        <a:xfrm>
          <a:off x="0" y="0"/>
          <a:ext cx="0" cy="0"/>
        </a:xfrm>
      </p:grpSpPr>
      <p:sp>
        <p:nvSpPr>
          <p:cNvPr id="19" name="矩形 18"/>
          <p:cNvSpPr/>
          <p:nvPr userDrawn="1">
            <p:custDataLst>
              <p:tags r:id="rId2"/>
            </p:custDataLst>
          </p:nvPr>
        </p:nvSpPr>
        <p:spPr>
          <a:xfrm>
            <a:off x="175895" y="489585"/>
            <a:ext cx="11863070" cy="6219190"/>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custDataLst>
              <p:tags r:id="rId3"/>
            </p:custDataLst>
          </p:nvPr>
        </p:nvCxnSpPr>
        <p:spPr>
          <a:xfrm>
            <a:off x="175895" y="481965"/>
            <a:ext cx="10945495" cy="8255"/>
          </a:xfrm>
          <a:prstGeom prst="line">
            <a:avLst/>
          </a:prstGeom>
          <a:ln w="19050">
            <a:solidFill>
              <a:schemeClr val="accent6">
                <a:lumMod val="50000"/>
              </a:schemeClr>
            </a:solidFill>
          </a:ln>
        </p:spPr>
        <p:style>
          <a:lnRef idx="1">
            <a:schemeClr val="dk1"/>
          </a:lnRef>
          <a:fillRef idx="0">
            <a:schemeClr val="dk1"/>
          </a:fillRef>
          <a:effectRef idx="0">
            <a:schemeClr val="dk1"/>
          </a:effectRef>
          <a:fontRef idx="minor">
            <a:schemeClr val="tx1"/>
          </a:fontRef>
        </p:style>
      </p:cxnSp>
      <p:sp>
        <p:nvSpPr>
          <p:cNvPr id="11" name="矩形 10"/>
          <p:cNvSpPr/>
          <p:nvPr userDrawn="1">
            <p:custDataLst>
              <p:tags r:id="rId4"/>
            </p:custDataLst>
          </p:nvPr>
        </p:nvSpPr>
        <p:spPr>
          <a:xfrm>
            <a:off x="175895" y="83185"/>
            <a:ext cx="159385" cy="3708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未标题-2-01"/>
          <p:cNvPicPr>
            <a:picLocks noChangeAspect="1"/>
          </p:cNvPicPr>
          <p:nvPr userDrawn="1">
            <p:custDataLst>
              <p:tags r:id="rId6"/>
            </p:custDataLst>
          </p:nvPr>
        </p:nvPicPr>
        <p:blipFill>
          <a:blip r:embed="rId5"/>
          <a:stretch>
            <a:fillRect/>
          </a:stretch>
        </p:blipFill>
        <p:spPr>
          <a:xfrm>
            <a:off x="11121390" y="83185"/>
            <a:ext cx="1005205" cy="450850"/>
          </a:xfrm>
          <a:prstGeom prst="rect">
            <a:avLst/>
          </a:prstGeom>
        </p:spPr>
      </p:pic>
      <p:sp>
        <p:nvSpPr>
          <p:cNvPr id="16" name="文本框 15">
            <a:hlinkClick action="ppaction://noaction"/>
          </p:cNvPr>
          <p:cNvSpPr txBox="1"/>
          <p:nvPr userDrawn="1">
            <p:custDataLst>
              <p:tags r:id="rId7"/>
            </p:custDataLst>
          </p:nvPr>
        </p:nvSpPr>
        <p:spPr>
          <a:xfrm>
            <a:off x="10571480" y="130175"/>
            <a:ext cx="700405" cy="275590"/>
          </a:xfrm>
          <a:prstGeom prst="rect">
            <a:avLst/>
          </a:prstGeom>
          <a:noFill/>
        </p:spPr>
        <p:txBody>
          <a:bodyPr wrap="square" rtlCol="0">
            <a:spAutoFit/>
          </a:bodyPr>
          <a:lstStyle/>
          <a:p>
            <a:pPr marL="0" marR="0" lvl="0" indent="0" algn="r" defTabSz="914400" eaLnBrk="1" fontAlgn="auto" latinLnBrk="0" hangingPunct="1">
              <a:lnSpc>
                <a:spcPct val="100000"/>
              </a:lnSpc>
              <a:spcBef>
                <a:spcPct val="0"/>
              </a:spcBef>
              <a:spcAft>
                <a:spcPct val="0"/>
              </a:spcAft>
              <a:buClrTx/>
              <a:buSzTx/>
              <a:buFontTx/>
              <a:buNone/>
              <a:defRPr/>
            </a:pPr>
            <a:r>
              <a:rPr lang="en-US" sz="1200" b="1">
                <a:solidFill>
                  <a:schemeClr val="accent6">
                    <a:lumMod val="50000"/>
                  </a:schemeClr>
                </a:solidFill>
                <a:latin typeface="微软雅黑" panose="020b0503020204020204" pitchFamily="34" charset="-122"/>
                <a:ea typeface="微软雅黑" panose="020b0503020204020204" pitchFamily="34" charset="-122"/>
                <a:sym typeface="+mn-ea"/>
              </a:rPr>
              <a:t>///////</a:t>
            </a:r>
            <a:endParaRPr lang="en-US" sz="1200" b="1">
              <a:solidFill>
                <a:schemeClr val="accent6">
                  <a:lumMod val="50000"/>
                </a:schemeClr>
              </a:solidFill>
              <a:latin typeface="微软雅黑" panose="020b0503020204020204" pitchFamily="34" charset="-122"/>
              <a:ea typeface="微软雅黑" panose="020b0503020204020204" pitchFamily="34" charset="-122"/>
              <a:sym typeface="+mn-ea"/>
            </a:endParaRPr>
          </a:p>
        </p:txBody>
      </p:sp>
      <p:sp>
        <p:nvSpPr>
          <p:cNvPr id="14" name="动作按钮: 后退或前一项 13">
            <a:hlinkClick action="ppaction://hlinkshowjump?jump=previousslide"/>
          </p:cNvPr>
          <p:cNvSpPr/>
          <p:nvPr userDrawn="1">
            <p:custDataLst>
              <p:tags r:id="rId8"/>
            </p:custDataLst>
          </p:nvPr>
        </p:nvSpPr>
        <p:spPr>
          <a:xfrm>
            <a:off x="11003280" y="6427788"/>
            <a:ext cx="268605" cy="268605"/>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动作按钮: 前进或下一项 16">
            <a:hlinkClick action="ppaction://hlinkshowjump?jump=nextslide"/>
          </p:cNvPr>
          <p:cNvSpPr/>
          <p:nvPr userDrawn="1">
            <p:custDataLst>
              <p:tags r:id="rId9"/>
            </p:custDataLst>
          </p:nvPr>
        </p:nvSpPr>
        <p:spPr>
          <a:xfrm>
            <a:off x="11383010" y="6427788"/>
            <a:ext cx="268605" cy="268605"/>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动作按钮: 结束 17">
            <a:hlinkClick action="ppaction://hlinkshowjump?jump=endshow"/>
          </p:cNvPr>
          <p:cNvSpPr/>
          <p:nvPr userDrawn="1">
            <p:custDataLst>
              <p:tags r:id="rId10"/>
            </p:custDataLst>
          </p:nvPr>
        </p:nvSpPr>
        <p:spPr>
          <a:xfrm>
            <a:off x="11762740" y="6423660"/>
            <a:ext cx="276860" cy="276860"/>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a:hlinkClick action="ppaction://noaction"/>
          </p:cNvPr>
          <p:cNvSpPr/>
          <p:nvPr userDrawn="1">
            <p:custDataLst>
              <p:tags r:id="rId11"/>
            </p:custDataLst>
          </p:nvPr>
        </p:nvSpPr>
        <p:spPr>
          <a:xfrm>
            <a:off x="10186035" y="6447155"/>
            <a:ext cx="751205" cy="229870"/>
          </a:xfrm>
          <a:prstGeom prst="roundRect">
            <a:avLst/>
          </a:prstGeom>
          <a:noFill/>
          <a:ln>
            <a:noFill/>
          </a:ln>
          <a:extLst>
            <a:ext uri="{909E8E84-426E-40DD-AFC4-6F175D3DCCD1}">
              <a14:hiddenFill xmlns:a14="http://schemas.microsoft.com/office/drawing/2010/main">
                <a:solidFill>
                  <a:srgbClr val="3A3A3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zh-CN" altLang="zh-CN" sz="1600" b="1">
                <a:solidFill>
                  <a:schemeClr val="tx1">
                    <a:lumMod val="65000"/>
                    <a:lumOff val="35000"/>
                  </a:schemeClr>
                </a:solidFill>
                <a:latin typeface="微软雅黑" panose="020b0503020204020204" pitchFamily="34" charset="-122"/>
                <a:ea typeface="微软雅黑" panose="020b0503020204020204" pitchFamily="34" charset="-122"/>
              </a:rPr>
              <a:t>目录</a:t>
            </a:r>
            <a:endParaRPr lang="zh-CN" altLang="zh-CN" sz="16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
          <p:cNvSpPr txBox="1"/>
          <p:nvPr userDrawn="1">
            <p:custDataLst>
              <p:tags r:id="rId12"/>
            </p:custDataLst>
          </p:nvPr>
        </p:nvSpPr>
        <p:spPr>
          <a:xfrm>
            <a:off x="9192344" y="52070"/>
            <a:ext cx="1422316" cy="398780"/>
          </a:xfrm>
          <a:prstGeom prst="rect">
            <a:avLst/>
          </a:prstGeom>
          <a:noFill/>
        </p:spPr>
        <p:txBody>
          <a:bodyPr wrap="square" rtlCol="0">
            <a:spAutoFit/>
          </a:bodyPr>
          <a:lstStyle/>
          <a:p>
            <a:pPr algn="r">
              <a:lnSpc>
                <a:spcPct val="100000"/>
              </a:lnSpc>
              <a:spcAft>
                <a:spcPct val="0"/>
              </a:spcAft>
            </a:pPr>
            <a:r>
              <a:rPr lang="zh-CN" altLang="en-US" sz="2000" b="1" kern="100">
                <a:solidFill>
                  <a:schemeClr val="accent6">
                    <a:lumMod val="50000"/>
                  </a:schemeClr>
                </a:solidFill>
                <a:latin typeface="微软雅黑 Light" panose="020b0502040204020203" charset="-122"/>
                <a:ea typeface="微软雅黑 Light" panose="020b0502040204020203" charset="-122"/>
                <a:cs typeface="微软雅黑 Light" panose="020b0502040204020203" charset="-122"/>
              </a:rPr>
              <a:t>联想质疑</a:t>
            </a:r>
            <a:endParaRPr lang="zh-CN" altLang="en-US" sz="2000" b="1" kern="100">
              <a:solidFill>
                <a:schemeClr val="accent6">
                  <a:lumMod val="50000"/>
                </a:schemeClr>
              </a:solidFill>
              <a:latin typeface="微软雅黑 Light" panose="020b0502040204020203" charset="-122"/>
              <a:ea typeface="微软雅黑 Light" panose="020b0502040204020203" charset="-122"/>
              <a:cs typeface="微软雅黑 Light" panose="020b0502040204020203" charset="-122"/>
            </a:endParaRPr>
          </a:p>
        </p:txBody>
      </p:sp>
      <p:sp>
        <p:nvSpPr>
          <p:cNvPr id="23" name="矩形 22"/>
          <p:cNvSpPr/>
          <p:nvPr userDrawn="1">
            <p:custDataLst>
              <p:tags r:id="rId13"/>
            </p:custDataLst>
          </p:nvPr>
        </p:nvSpPr>
        <p:spPr>
          <a:xfrm>
            <a:off x="8976320" y="405766"/>
            <a:ext cx="2145070" cy="76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6"/>
          <p:cNvSpPr txBox="1"/>
          <p:nvPr userDrawn="1">
            <p:custDataLst>
              <p:tags r:id="rId14"/>
            </p:custDataLst>
          </p:nvPr>
        </p:nvSpPr>
        <p:spPr>
          <a:xfrm>
            <a:off x="407035" y="55245"/>
            <a:ext cx="53320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2000" b="1" kern="1200">
                <a:solidFill>
                  <a:schemeClr val="accent6">
                    <a:lumMod val="50000"/>
                  </a:schemeClr>
                </a:solidFill>
                <a:latin typeface="微软雅黑" panose="020b0503020204020204" pitchFamily="34" charset="-122"/>
                <a:ea typeface="微软雅黑" panose="020b0503020204020204" pitchFamily="34" charset="-122"/>
                <a:cs typeface="+mn-cs"/>
                <a:sym typeface="+mn-ea"/>
              </a:rPr>
              <a:t>3 .</a:t>
            </a:r>
            <a:r>
              <a:rPr lang="zh-CN" altLang="zh-CN" sz="2000" b="1" kern="1200">
                <a:solidFill>
                  <a:schemeClr val="accent6">
                    <a:lumMod val="50000"/>
                  </a:schemeClr>
                </a:solidFill>
                <a:latin typeface="微软雅黑" panose="020b0503020204020204" pitchFamily="34" charset="-122"/>
                <a:ea typeface="微软雅黑" panose="020b0503020204020204" pitchFamily="34" charset="-122"/>
                <a:cs typeface="+mn-cs"/>
              </a:rPr>
              <a:t>生态位及研究土壤中小动物类群的丰富度</a:t>
            </a:r>
            <a:endParaRPr lang="zh-CN" altLang="zh-CN" sz="2000" b="1" kern="1200">
              <a:solidFill>
                <a:schemeClr val="accent6">
                  <a:lumMod val="50000"/>
                </a:schemeClr>
              </a:solidFill>
              <a:latin typeface="微软雅黑" panose="020b0503020204020204" pitchFamily="34" charset="-122"/>
              <a:ea typeface="微软雅黑" panose="020b0503020204020204" pitchFamily="34" charset="-122"/>
              <a:cs typeface="+mn-cs"/>
            </a:endParaRPr>
          </a:p>
          <a:p>
            <a:pPr marL="0" marR="0" lvl="0" indent="0" algn="l" defTabSz="914400" eaLnBrk="1" fontAlgn="auto" latinLnBrk="0" hangingPunct="1">
              <a:lnSpc>
                <a:spcPct val="100000"/>
              </a:lnSpc>
              <a:spcBef>
                <a:spcPct val="0"/>
              </a:spcBef>
              <a:spcAft>
                <a:spcPct val="0"/>
              </a:spcAft>
              <a:buClrTx/>
              <a:buSzTx/>
              <a:buFontTx/>
              <a:buNone/>
              <a:defRPr/>
            </a:pPr>
            <a:endParaRPr lang="zh-CN" altLang="zh-CN" sz="2000" b="1" kern="1200">
              <a:solidFill>
                <a:schemeClr val="accent6">
                  <a:lumMod val="50000"/>
                </a:schemeClr>
              </a:solidFill>
              <a:latin typeface="微软雅黑" panose="020b0503020204020204" pitchFamily="34" charset="-122"/>
              <a:ea typeface="微软雅黑" panose="020b0503020204020204" pitchFamily="34" charset="-122"/>
              <a:cs typeface="+mn-cs"/>
              <a:sym typeface="+mn-ea"/>
            </a:endParaRPr>
          </a:p>
        </p:txBody>
      </p:sp>
    </p:spTree>
  </p:cSld>
  <p:clrMapOvr>
    <a:masterClrMapping/>
  </p:clrMapOvr>
  <mc:AlternateContent>
    <mc:Choice xmlns:p14="http://schemas.microsoft.com/office/powerpoint/2010/main" Requires="p14">
      <p:transition p14:dur="250"/>
    </mc:Choice>
    <mc:Fallback>
      <p:transition/>
    </mc:Fallback>
  </mc:AlternateContent>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custDataLst>
            <p:tags r:id="rId1"/>
          </p:custDataLst>
        </p:nvPr>
      </p:nvGrpSpPr>
      <p:grpSpPr>
        <a:xfrm>
          <a:off x="0" y="0"/>
          <a: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a:t>单击此处编辑标题</a:t>
            </a:r>
            <a:endParaRPr lang="zh-CN" altLang="en-US"/>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t/>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t/>
            </a:fld>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ct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1" i="0" u="none" strike="noStrike" kern="1200" cap="none" spc="20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t/>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
            </a:fld>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仅标题">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
            </a:fld>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空白">
    <p:spTree>
      <p:nvGrpSpPr>
        <p:cNvPr id="1" name=""/>
        <p:cNvGrpSpPr/>
        <p:nvPr>
          <p:custDataLst>
            <p:tags r:id="rId1"/>
          </p:custDataLst>
        </p:nvPr>
      </p:nvGrpSpPr>
      <p:grpSpPr>
        <a:xfrm>
          <a:off x="0" y="0"/>
          <a: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t/>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t/>
            </a:fld>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图片与标题">
    <p:spTree>
      <p:nvGrpSpPr>
        <p:cNvPr id="1" name=""/>
        <p:cNvGrpSpPr/>
        <p:nvPr>
          <p:custDataLst>
            <p:tags r:id="rId1"/>
          </p:custDataLst>
        </p:nvPr>
      </p:nvGrpSpPr>
      <p:grpSpPr>
        <a:xfrm>
          <a:off x="0" y="0"/>
          <a: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600"/>
              </a:spcAft>
              <a:buFont typeface="Arial" panose="020b0604020202020204" pitchFamily="34" charset="0"/>
              <a:buNone/>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竖排标题与文本">
    <p:spTree>
      <p:nvGrpSpPr>
        <p:cNvPr id="1" name=""/>
        <p:cNvGrpSpPr/>
        <p:nvPr>
          <p:custDataLst>
            <p:tags r:id="rId1"/>
          </p:custDataLst>
        </p:nvPr>
      </p:nvGrpSpPr>
      <p:grpSpPr>
        <a:xfrm>
          <a:off x="0" y="0"/>
          <a: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ct val="0"/>
              </a:spcAft>
              <a:buNone/>
              <a:defRPr kumimoji="0" lang="zh-CN" altLang="en-US" sz="28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tags" Target="../tags/tag85.xml" /><Relationship Id="rId15" Type="http://schemas.openxmlformats.org/officeDocument/2006/relationships/tags" Target="../tags/tag86.xml" /><Relationship Id="rId16" Type="http://schemas.openxmlformats.org/officeDocument/2006/relationships/tags" Target="../tags/tag87.xml" /><Relationship Id="rId17" Type="http://schemas.openxmlformats.org/officeDocument/2006/relationships/tags" Target="../tags/tag88.xml" /><Relationship Id="rId18" Type="http://schemas.openxmlformats.org/officeDocument/2006/relationships/tags" Target="../tags/tag89.xml" /><Relationship Id="rId19" Type="http://schemas.openxmlformats.org/officeDocument/2006/relationships/tags" Target="../tags/tag90.xml" /><Relationship Id="rId2" Type="http://schemas.openxmlformats.org/officeDocument/2006/relationships/slideLayout" Target="../slideLayouts/slideLayout2.xml" /><Relationship Id="rId20" Type="http://schemas.openxmlformats.org/officeDocument/2006/relationships/tags" Target="../tags/tag91.xml" /><Relationship Id="rId21" Type="http://schemas.openxmlformats.org/officeDocument/2006/relationships/theme" Target="../theme/theme1.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a:gsLst>
            <a:gs pos="0">
              <a:srgbClr val="FFFFFF"/>
            </a:gs>
            <a:gs pos="100000">
              <a:srgbClr val="D9D9D9"/>
            </a:gs>
          </a:gsLst>
          <a:lin ang="5400000" scaled="0"/>
        </a:gradFill>
        <a:effectLst/>
      </p:bgPr>
    </p:bg>
    <p:spTree>
      <p:nvGrpSpPr>
        <p:cNvPr id="1" name=""/>
        <p:cNvGrpSpPr/>
        <p:nvPr>
          <p:custDataLst>
            <p:tags r:id="rId14"/>
          </p:custDataLst>
        </p:nvPr>
      </p:nvGrpSpPr>
      <p:grpSpPr>
        <a:xfrm>
          <a:off x="0" y="0"/>
          <a: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0</a:t>
            </a:fld>
            <a:endParaRPr lang="zh-CN" altLang="en-US"/>
          </a:p>
        </p:txBody>
      </p:sp>
      <p:sp>
        <p:nvSpPr>
          <p:cNvPr id="7" name="KSO_TEMPLATE" hidden="1"/>
          <p:cNvSpPr/>
          <p:nvPr>
            <p:custDataLst>
              <p:tags r:id="rId20"/>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mc:Choice xmlns:p14="http://schemas.microsoft.com/office/powerpoint/2010/main" Requires="p14">
      <p:transition p14:dur="500">
        <p:random/>
      </p:transition>
    </mc:Choice>
    <mc:Fallback>
      <p:transition>
        <p:random/>
      </p:transition>
    </mc:Fallback>
  </mc:AlternateContent>
  <p:timing/>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06.xml" /><Relationship Id="rId11" Type="http://schemas.openxmlformats.org/officeDocument/2006/relationships/tags" Target="../tags/tag107.xml" /><Relationship Id="rId12" Type="http://schemas.openxmlformats.org/officeDocument/2006/relationships/tags" Target="../tags/tag108.xml" /><Relationship Id="rId13" Type="http://schemas.openxmlformats.org/officeDocument/2006/relationships/tags" Target="../tags/tag109.xml" /><Relationship Id="rId14" Type="http://schemas.openxmlformats.org/officeDocument/2006/relationships/tags" Target="../tags/tag110.xml" /><Relationship Id="rId15" Type="http://schemas.openxmlformats.org/officeDocument/2006/relationships/tags" Target="../tags/tag111.xml" /><Relationship Id="rId16" Type="http://schemas.openxmlformats.org/officeDocument/2006/relationships/tags" Target="../tags/tag112.xml" /><Relationship Id="rId17" Type="http://schemas.openxmlformats.org/officeDocument/2006/relationships/tags" Target="../tags/tag113.xml" /><Relationship Id="rId18" Type="http://schemas.openxmlformats.org/officeDocument/2006/relationships/tags" Target="../tags/tag114.xml" /><Relationship Id="rId19" Type="http://schemas.openxmlformats.org/officeDocument/2006/relationships/tags" Target="../tags/tag115.xml" /><Relationship Id="rId2" Type="http://schemas.openxmlformats.org/officeDocument/2006/relationships/tags" Target="../tags/tag99.xml" /><Relationship Id="rId20" Type="http://schemas.openxmlformats.org/officeDocument/2006/relationships/tags" Target="../tags/tag116.xml" /><Relationship Id="rId21" Type="http://schemas.openxmlformats.org/officeDocument/2006/relationships/tags" Target="../tags/tag117.xml" /><Relationship Id="rId22" Type="http://schemas.openxmlformats.org/officeDocument/2006/relationships/tags" Target="../tags/tag118.xml" /><Relationship Id="rId23" Type="http://schemas.openxmlformats.org/officeDocument/2006/relationships/tags" Target="../tags/tag119.xml" /><Relationship Id="rId24" Type="http://schemas.openxmlformats.org/officeDocument/2006/relationships/tags" Target="../tags/tag120.xml" /><Relationship Id="rId25" Type="http://schemas.openxmlformats.org/officeDocument/2006/relationships/tags" Target="../tags/tag121.xml" /><Relationship Id="rId26" Type="http://schemas.openxmlformats.org/officeDocument/2006/relationships/tags" Target="../tags/tag122.xml" /><Relationship Id="rId3" Type="http://schemas.openxmlformats.org/officeDocument/2006/relationships/tags" Target="../tags/tag100.xml" /><Relationship Id="rId4" Type="http://schemas.openxmlformats.org/officeDocument/2006/relationships/tags" Target="../tags/tag101.xml" /><Relationship Id="rId5" Type="http://schemas.openxmlformats.org/officeDocument/2006/relationships/tags" Target="../tags/tag102.xml" /><Relationship Id="rId6" Type="http://schemas.openxmlformats.org/officeDocument/2006/relationships/image" Target="../media/image2.jpeg" /><Relationship Id="rId7" Type="http://schemas.openxmlformats.org/officeDocument/2006/relationships/tags" Target="../tags/tag103.xml" /><Relationship Id="rId8" Type="http://schemas.openxmlformats.org/officeDocument/2006/relationships/tags" Target="../tags/tag104.xml" /><Relationship Id="rId9" Type="http://schemas.openxmlformats.org/officeDocument/2006/relationships/tags" Target="../tags/tag105.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256.xml" /><Relationship Id="rId11" Type="http://schemas.openxmlformats.org/officeDocument/2006/relationships/tags" Target="../tags/tag257.xml" /><Relationship Id="rId12" Type="http://schemas.openxmlformats.org/officeDocument/2006/relationships/image" Target="../media/image22.jpeg" /><Relationship Id="rId13" Type="http://schemas.openxmlformats.org/officeDocument/2006/relationships/tags" Target="../tags/tag258.xml" /><Relationship Id="rId14" Type="http://schemas.openxmlformats.org/officeDocument/2006/relationships/tags" Target="../tags/tag259.xml" /><Relationship Id="rId15" Type="http://schemas.openxmlformats.org/officeDocument/2006/relationships/image" Target="../media/image23.jpeg" /><Relationship Id="rId16" Type="http://schemas.openxmlformats.org/officeDocument/2006/relationships/tags" Target="../tags/tag260.xml" /><Relationship Id="rId17" Type="http://schemas.openxmlformats.org/officeDocument/2006/relationships/tags" Target="../tags/tag261.xml" /><Relationship Id="rId18" Type="http://schemas.openxmlformats.org/officeDocument/2006/relationships/tags" Target="../tags/tag262.xml" /><Relationship Id="rId19" Type="http://schemas.openxmlformats.org/officeDocument/2006/relationships/tags" Target="../tags/tag263.xml" /><Relationship Id="rId2" Type="http://schemas.openxmlformats.org/officeDocument/2006/relationships/tags" Target="../tags/tag250.xml" /><Relationship Id="rId20" Type="http://schemas.openxmlformats.org/officeDocument/2006/relationships/tags" Target="../tags/tag264.xml" /><Relationship Id="rId21" Type="http://schemas.openxmlformats.org/officeDocument/2006/relationships/tags" Target="../tags/tag265.xml" /><Relationship Id="rId22" Type="http://schemas.openxmlformats.org/officeDocument/2006/relationships/tags" Target="../tags/tag266.xml" /><Relationship Id="rId23" Type="http://schemas.openxmlformats.org/officeDocument/2006/relationships/tags" Target="../tags/tag267.xml" /><Relationship Id="rId24" Type="http://schemas.openxmlformats.org/officeDocument/2006/relationships/tags" Target="../tags/tag268.xml" /><Relationship Id="rId25" Type="http://schemas.openxmlformats.org/officeDocument/2006/relationships/tags" Target="../tags/tag269.xml" /><Relationship Id="rId26" Type="http://schemas.openxmlformats.org/officeDocument/2006/relationships/tags" Target="../tags/tag270.xml" /><Relationship Id="rId27" Type="http://schemas.openxmlformats.org/officeDocument/2006/relationships/tags" Target="../tags/tag271.xml" /><Relationship Id="rId28" Type="http://schemas.openxmlformats.org/officeDocument/2006/relationships/tags" Target="../tags/tag272.xml" /><Relationship Id="rId29" Type="http://schemas.openxmlformats.org/officeDocument/2006/relationships/tags" Target="../tags/tag273.xml" /><Relationship Id="rId3" Type="http://schemas.openxmlformats.org/officeDocument/2006/relationships/tags" Target="../tags/tag251.xml" /><Relationship Id="rId30" Type="http://schemas.openxmlformats.org/officeDocument/2006/relationships/tags" Target="../tags/tag274.xml" /><Relationship Id="rId31" Type="http://schemas.openxmlformats.org/officeDocument/2006/relationships/tags" Target="../tags/tag275.xml" /><Relationship Id="rId32" Type="http://schemas.openxmlformats.org/officeDocument/2006/relationships/tags" Target="../tags/tag276.xml" /><Relationship Id="rId33" Type="http://schemas.openxmlformats.org/officeDocument/2006/relationships/tags" Target="../tags/tag277.xml" /><Relationship Id="rId4" Type="http://schemas.openxmlformats.org/officeDocument/2006/relationships/image" Target="../media/image20.jpeg" /><Relationship Id="rId5" Type="http://schemas.openxmlformats.org/officeDocument/2006/relationships/tags" Target="../tags/tag252.xml" /><Relationship Id="rId6" Type="http://schemas.openxmlformats.org/officeDocument/2006/relationships/tags" Target="../tags/tag253.xml" /><Relationship Id="rId7" Type="http://schemas.openxmlformats.org/officeDocument/2006/relationships/tags" Target="../tags/tag254.xml" /><Relationship Id="rId8" Type="http://schemas.openxmlformats.org/officeDocument/2006/relationships/image" Target="../media/image21.jpeg" /><Relationship Id="rId9" Type="http://schemas.openxmlformats.org/officeDocument/2006/relationships/tags" Target="../tags/tag255.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278.xml" /><Relationship Id="rId3" Type="http://schemas.openxmlformats.org/officeDocument/2006/relationships/tags" Target="../tags/tag279.xml" /><Relationship Id="rId4" Type="http://schemas.openxmlformats.org/officeDocument/2006/relationships/tags" Target="../tags/tag280.xml" /><Relationship Id="rId5" Type="http://schemas.openxmlformats.org/officeDocument/2006/relationships/tags" Target="../tags/tag281.xml" /><Relationship Id="rId6" Type="http://schemas.openxmlformats.org/officeDocument/2006/relationships/tags" Target="../tags/tag282.xml" /><Relationship Id="rId7" Type="http://schemas.openxmlformats.org/officeDocument/2006/relationships/tags" Target="../tags/tag283.xml" /><Relationship Id="rId8" Type="http://schemas.openxmlformats.org/officeDocument/2006/relationships/tags" Target="../tags/tag284.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293.xml" /><Relationship Id="rId11" Type="http://schemas.openxmlformats.org/officeDocument/2006/relationships/tags" Target="../tags/tag294.xml" /><Relationship Id="rId12" Type="http://schemas.openxmlformats.org/officeDocument/2006/relationships/tags" Target="../tags/tag295.xml" /><Relationship Id="rId2" Type="http://schemas.openxmlformats.org/officeDocument/2006/relationships/tags" Target="../tags/tag285.xml" /><Relationship Id="rId3" Type="http://schemas.openxmlformats.org/officeDocument/2006/relationships/tags" Target="../tags/tag286.xml" /><Relationship Id="rId4" Type="http://schemas.openxmlformats.org/officeDocument/2006/relationships/tags" Target="../tags/tag287.xml" /><Relationship Id="rId5" Type="http://schemas.openxmlformats.org/officeDocument/2006/relationships/tags" Target="../tags/tag288.xml" /><Relationship Id="rId6" Type="http://schemas.openxmlformats.org/officeDocument/2006/relationships/tags" Target="../tags/tag289.xml" /><Relationship Id="rId7" Type="http://schemas.openxmlformats.org/officeDocument/2006/relationships/tags" Target="../tags/tag290.xml" /><Relationship Id="rId8" Type="http://schemas.openxmlformats.org/officeDocument/2006/relationships/tags" Target="../tags/tag291.xml" /><Relationship Id="rId9" Type="http://schemas.openxmlformats.org/officeDocument/2006/relationships/tags" Target="../tags/tag292.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307.xml" /><Relationship Id="rId11" Type="http://schemas.openxmlformats.org/officeDocument/2006/relationships/tags" Target="../tags/tag308.xml" /><Relationship Id="rId12" Type="http://schemas.openxmlformats.org/officeDocument/2006/relationships/tags" Target="../tags/tag309.xml" /><Relationship Id="rId13" Type="http://schemas.openxmlformats.org/officeDocument/2006/relationships/image" Target="../media/image24.png" /><Relationship Id="rId14" Type="http://schemas.openxmlformats.org/officeDocument/2006/relationships/tags" Target="../tags/tag310.xml" /><Relationship Id="rId15" Type="http://schemas.openxmlformats.org/officeDocument/2006/relationships/tags" Target="../tags/tag311.xml" /><Relationship Id="rId16" Type="http://schemas.openxmlformats.org/officeDocument/2006/relationships/tags" Target="../tags/tag312.xml" /><Relationship Id="rId2" Type="http://schemas.openxmlformats.org/officeDocument/2006/relationships/notesSlide" Target="../notesSlides/notesSlide2.xml" /><Relationship Id="rId3" Type="http://schemas.openxmlformats.org/officeDocument/2006/relationships/tags" Target="../tags/tag300.xml" /><Relationship Id="rId4" Type="http://schemas.openxmlformats.org/officeDocument/2006/relationships/tags" Target="../tags/tag301.xml" /><Relationship Id="rId5" Type="http://schemas.openxmlformats.org/officeDocument/2006/relationships/tags" Target="../tags/tag302.xml" /><Relationship Id="rId6" Type="http://schemas.openxmlformats.org/officeDocument/2006/relationships/tags" Target="../tags/tag303.xml" /><Relationship Id="rId7" Type="http://schemas.openxmlformats.org/officeDocument/2006/relationships/tags" Target="../tags/tag304.xml" /><Relationship Id="rId8" Type="http://schemas.openxmlformats.org/officeDocument/2006/relationships/tags" Target="../tags/tag305.xml" /><Relationship Id="rId9" Type="http://schemas.openxmlformats.org/officeDocument/2006/relationships/tags" Target="../tags/tag306.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321.xml" /><Relationship Id="rId11" Type="http://schemas.openxmlformats.org/officeDocument/2006/relationships/tags" Target="../tags/tag322.xml" /><Relationship Id="rId2" Type="http://schemas.openxmlformats.org/officeDocument/2006/relationships/notesSlide" Target="../notesSlides/notesSlide3.xml" /><Relationship Id="rId3" Type="http://schemas.openxmlformats.org/officeDocument/2006/relationships/tags" Target="../tags/tag316.xml" /><Relationship Id="rId4" Type="http://schemas.openxmlformats.org/officeDocument/2006/relationships/tags" Target="../tags/tag317.xml" /><Relationship Id="rId5" Type="http://schemas.openxmlformats.org/officeDocument/2006/relationships/tags" Target="../tags/tag318.xml" /><Relationship Id="rId6" Type="http://schemas.openxmlformats.org/officeDocument/2006/relationships/image" Target="../media/image25.png" /><Relationship Id="rId7" Type="http://schemas.microsoft.com/office/2007/relationships/hdphoto" Target="../media/image26.wdp" /><Relationship Id="rId8" Type="http://schemas.openxmlformats.org/officeDocument/2006/relationships/tags" Target="../tags/tag319.xml" /><Relationship Id="rId9" Type="http://schemas.openxmlformats.org/officeDocument/2006/relationships/tags" Target="../tags/tag320.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331.xml" /><Relationship Id="rId11" Type="http://schemas.openxmlformats.org/officeDocument/2006/relationships/image" Target="../media/image27.png" /><Relationship Id="rId12" Type="http://schemas.openxmlformats.org/officeDocument/2006/relationships/tags" Target="../tags/tag332.xml" /><Relationship Id="rId13" Type="http://schemas.openxmlformats.org/officeDocument/2006/relationships/image" Target="../media/image28.png" /><Relationship Id="rId14" Type="http://schemas.openxmlformats.org/officeDocument/2006/relationships/tags" Target="../tags/tag333.xml" /><Relationship Id="rId15" Type="http://schemas.openxmlformats.org/officeDocument/2006/relationships/tags" Target="../tags/tag334.xml" /><Relationship Id="rId2" Type="http://schemas.openxmlformats.org/officeDocument/2006/relationships/tags" Target="../tags/tag323.xml" /><Relationship Id="rId3" Type="http://schemas.openxmlformats.org/officeDocument/2006/relationships/tags" Target="../tags/tag324.xml" /><Relationship Id="rId4" Type="http://schemas.openxmlformats.org/officeDocument/2006/relationships/tags" Target="../tags/tag325.xml" /><Relationship Id="rId5" Type="http://schemas.openxmlformats.org/officeDocument/2006/relationships/tags" Target="../tags/tag326.xml" /><Relationship Id="rId6" Type="http://schemas.openxmlformats.org/officeDocument/2006/relationships/tags" Target="../tags/tag327.xml" /><Relationship Id="rId7" Type="http://schemas.openxmlformats.org/officeDocument/2006/relationships/tags" Target="../tags/tag328.xml" /><Relationship Id="rId8" Type="http://schemas.openxmlformats.org/officeDocument/2006/relationships/tags" Target="../tags/tag329.xml" /><Relationship Id="rId9" Type="http://schemas.openxmlformats.org/officeDocument/2006/relationships/tags" Target="../tags/tag330.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341.xml" /><Relationship Id="rId11" Type="http://schemas.openxmlformats.org/officeDocument/2006/relationships/tags" Target="../tags/tag342.xml" /><Relationship Id="rId2" Type="http://schemas.openxmlformats.org/officeDocument/2006/relationships/tags" Target="../tags/tag335.xml" /><Relationship Id="rId3" Type="http://schemas.openxmlformats.org/officeDocument/2006/relationships/image" Target="../media/image29.png" /><Relationship Id="rId4" Type="http://schemas.microsoft.com/office/2007/relationships/hdphoto" Target="../media/image30.wdp" /><Relationship Id="rId5" Type="http://schemas.openxmlformats.org/officeDocument/2006/relationships/tags" Target="../tags/tag336.xml" /><Relationship Id="rId6" Type="http://schemas.openxmlformats.org/officeDocument/2006/relationships/tags" Target="../tags/tag337.xml" /><Relationship Id="rId7" Type="http://schemas.openxmlformats.org/officeDocument/2006/relationships/tags" Target="../tags/tag338.xml" /><Relationship Id="rId8" Type="http://schemas.openxmlformats.org/officeDocument/2006/relationships/tags" Target="../tags/tag339.xml" /><Relationship Id="rId9" Type="http://schemas.openxmlformats.org/officeDocument/2006/relationships/tags" Target="../tags/tag340.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350.xml" /><Relationship Id="rId11" Type="http://schemas.openxmlformats.org/officeDocument/2006/relationships/image" Target="../media/image32.png" /><Relationship Id="rId12" Type="http://schemas.microsoft.com/office/2007/relationships/hdphoto" Target="../media/image33.wdp" /><Relationship Id="rId13" Type="http://schemas.openxmlformats.org/officeDocument/2006/relationships/tags" Target="../tags/tag351.xml" /><Relationship Id="rId2" Type="http://schemas.openxmlformats.org/officeDocument/2006/relationships/tags" Target="../tags/tag343.xml" /><Relationship Id="rId3" Type="http://schemas.openxmlformats.org/officeDocument/2006/relationships/tags" Target="../tags/tag344.xml" /><Relationship Id="rId4" Type="http://schemas.openxmlformats.org/officeDocument/2006/relationships/tags" Target="../tags/tag345.xml" /><Relationship Id="rId5" Type="http://schemas.openxmlformats.org/officeDocument/2006/relationships/tags" Target="../tags/tag346.xml" /><Relationship Id="rId6" Type="http://schemas.openxmlformats.org/officeDocument/2006/relationships/tags" Target="../tags/tag347.xml" /><Relationship Id="rId7" Type="http://schemas.openxmlformats.org/officeDocument/2006/relationships/tags" Target="../tags/tag348.xml" /><Relationship Id="rId8" Type="http://schemas.openxmlformats.org/officeDocument/2006/relationships/tags" Target="../tags/tag349.xml" /><Relationship Id="rId9" Type="http://schemas.openxmlformats.org/officeDocument/2006/relationships/image" Target="../media/image31.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352.xml" /><Relationship Id="rId3" Type="http://schemas.openxmlformats.org/officeDocument/2006/relationships/tags" Target="../tags/tag353.xml" /><Relationship Id="rId4" Type="http://schemas.openxmlformats.org/officeDocument/2006/relationships/tags" Target="../tags/tag354.xml" /><Relationship Id="rId5" Type="http://schemas.openxmlformats.org/officeDocument/2006/relationships/tags" Target="../tags/tag355.xml" /><Relationship Id="rId6" Type="http://schemas.openxmlformats.org/officeDocument/2006/relationships/tags" Target="../tags/tag356.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368.xml" /><Relationship Id="rId11" Type="http://schemas.openxmlformats.org/officeDocument/2006/relationships/tags" Target="../tags/tag369.xml" /><Relationship Id="rId12" Type="http://schemas.openxmlformats.org/officeDocument/2006/relationships/tags" Target="../tags/tag370.xml" /><Relationship Id="rId13" Type="http://schemas.openxmlformats.org/officeDocument/2006/relationships/tags" Target="../tags/tag371.xml" /><Relationship Id="rId14" Type="http://schemas.openxmlformats.org/officeDocument/2006/relationships/tags" Target="../tags/tag372.xml" /><Relationship Id="rId15" Type="http://schemas.openxmlformats.org/officeDocument/2006/relationships/tags" Target="../tags/tag373.xml" /><Relationship Id="rId16" Type="http://schemas.openxmlformats.org/officeDocument/2006/relationships/tags" Target="../tags/tag374.xml" /><Relationship Id="rId2" Type="http://schemas.openxmlformats.org/officeDocument/2006/relationships/notesSlide" Target="../notesSlides/notesSlide4.xml" /><Relationship Id="rId3" Type="http://schemas.openxmlformats.org/officeDocument/2006/relationships/tags" Target="../tags/tag361.xml" /><Relationship Id="rId4" Type="http://schemas.openxmlformats.org/officeDocument/2006/relationships/tags" Target="../tags/tag362.xml" /><Relationship Id="rId5" Type="http://schemas.openxmlformats.org/officeDocument/2006/relationships/tags" Target="../tags/tag363.xml" /><Relationship Id="rId6" Type="http://schemas.openxmlformats.org/officeDocument/2006/relationships/tags" Target="../tags/tag364.xml" /><Relationship Id="rId7" Type="http://schemas.openxmlformats.org/officeDocument/2006/relationships/tags" Target="../tags/tag365.xml" /><Relationship Id="rId8" Type="http://schemas.openxmlformats.org/officeDocument/2006/relationships/tags" Target="../tags/tag366.xml" /><Relationship Id="rId9" Type="http://schemas.openxmlformats.org/officeDocument/2006/relationships/tags" Target="../tags/tag367.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30.xml" /><Relationship Id="rId11" Type="http://schemas.openxmlformats.org/officeDocument/2006/relationships/tags" Target="../tags/tag131.xml" /><Relationship Id="rId12" Type="http://schemas.openxmlformats.org/officeDocument/2006/relationships/tags" Target="../tags/tag132.xml" /><Relationship Id="rId2" Type="http://schemas.openxmlformats.org/officeDocument/2006/relationships/tags" Target="../tags/tag123.xml" /><Relationship Id="rId3" Type="http://schemas.openxmlformats.org/officeDocument/2006/relationships/tags" Target="../tags/tag124.xml" /><Relationship Id="rId4" Type="http://schemas.openxmlformats.org/officeDocument/2006/relationships/image" Target="../media/image3.png" /><Relationship Id="rId5" Type="http://schemas.openxmlformats.org/officeDocument/2006/relationships/tags" Target="../tags/tag125.xml" /><Relationship Id="rId6" Type="http://schemas.openxmlformats.org/officeDocument/2006/relationships/tags" Target="../tags/tag126.xml" /><Relationship Id="rId7" Type="http://schemas.openxmlformats.org/officeDocument/2006/relationships/tags" Target="../tags/tag127.xml" /><Relationship Id="rId8" Type="http://schemas.openxmlformats.org/officeDocument/2006/relationships/tags" Target="../tags/tag128.xml" /><Relationship Id="rId9" Type="http://schemas.openxmlformats.org/officeDocument/2006/relationships/tags" Target="../tags/tag129.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375.xml" /><Relationship Id="rId3" Type="http://schemas.openxmlformats.org/officeDocument/2006/relationships/tags" Target="../tags/tag376.xml" /><Relationship Id="rId4" Type="http://schemas.openxmlformats.org/officeDocument/2006/relationships/tags" Target="../tags/tag377.xml" /><Relationship Id="rId5" Type="http://schemas.openxmlformats.org/officeDocument/2006/relationships/image" Target="../media/image34.png" /><Relationship Id="rId6" Type="http://schemas.openxmlformats.org/officeDocument/2006/relationships/tags" Target="../tags/tag378.xml" /><Relationship Id="rId7" Type="http://schemas.openxmlformats.org/officeDocument/2006/relationships/tags" Target="../tags/tag379.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5.jpeg" /><Relationship Id="rId11" Type="http://schemas.openxmlformats.org/officeDocument/2006/relationships/tags" Target="../tags/tag391.xml" /><Relationship Id="rId12" Type="http://schemas.openxmlformats.org/officeDocument/2006/relationships/tags" Target="../tags/tag392.xml" /><Relationship Id="rId13" Type="http://schemas.openxmlformats.org/officeDocument/2006/relationships/tags" Target="../tags/tag393.xml" /><Relationship Id="rId14" Type="http://schemas.openxmlformats.org/officeDocument/2006/relationships/image" Target="../media/image36.png" /><Relationship Id="rId15" Type="http://schemas.openxmlformats.org/officeDocument/2006/relationships/tags" Target="../tags/tag394.xml" /><Relationship Id="rId16" Type="http://schemas.openxmlformats.org/officeDocument/2006/relationships/tags" Target="../tags/tag395.xml" /><Relationship Id="rId17" Type="http://schemas.openxmlformats.org/officeDocument/2006/relationships/tags" Target="../tags/tag396.xml" /><Relationship Id="rId18" Type="http://schemas.openxmlformats.org/officeDocument/2006/relationships/image" Target="../media/image37.jpeg" /><Relationship Id="rId19" Type="http://schemas.openxmlformats.org/officeDocument/2006/relationships/tags" Target="../tags/tag397.xml" /><Relationship Id="rId2" Type="http://schemas.openxmlformats.org/officeDocument/2006/relationships/notesSlide" Target="../notesSlides/notesSlide5.xml" /><Relationship Id="rId20" Type="http://schemas.openxmlformats.org/officeDocument/2006/relationships/image" Target="../media/image38.png" /><Relationship Id="rId21" Type="http://schemas.openxmlformats.org/officeDocument/2006/relationships/tags" Target="../tags/tag398.xml" /><Relationship Id="rId3" Type="http://schemas.openxmlformats.org/officeDocument/2006/relationships/tags" Target="../tags/tag384.xml" /><Relationship Id="rId4" Type="http://schemas.openxmlformats.org/officeDocument/2006/relationships/tags" Target="../tags/tag385.xml" /><Relationship Id="rId5" Type="http://schemas.openxmlformats.org/officeDocument/2006/relationships/tags" Target="../tags/tag386.xml" /><Relationship Id="rId6" Type="http://schemas.openxmlformats.org/officeDocument/2006/relationships/tags" Target="../tags/tag387.xml" /><Relationship Id="rId7" Type="http://schemas.openxmlformats.org/officeDocument/2006/relationships/tags" Target="../tags/tag388.xml" /><Relationship Id="rId8" Type="http://schemas.openxmlformats.org/officeDocument/2006/relationships/tags" Target="../tags/tag389.xml" /><Relationship Id="rId9" Type="http://schemas.openxmlformats.org/officeDocument/2006/relationships/tags" Target="../tags/tag390.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399.xml" /><Relationship Id="rId3" Type="http://schemas.openxmlformats.org/officeDocument/2006/relationships/tags" Target="../tags/tag400.xml" /><Relationship Id="rId4" Type="http://schemas.openxmlformats.org/officeDocument/2006/relationships/image" Target="../media/image39.png" /><Relationship Id="rId5" Type="http://schemas.openxmlformats.org/officeDocument/2006/relationships/tags" Target="../tags/tag401.xml" /><Relationship Id="rId6" Type="http://schemas.openxmlformats.org/officeDocument/2006/relationships/image" Target="../media/image40.png" /><Relationship Id="rId7" Type="http://schemas.openxmlformats.org/officeDocument/2006/relationships/tags" Target="../tags/tag402.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414.xml" /><Relationship Id="rId11" Type="http://schemas.openxmlformats.org/officeDocument/2006/relationships/image" Target="../media/image41.png" /><Relationship Id="rId12" Type="http://schemas.openxmlformats.org/officeDocument/2006/relationships/tags" Target="../tags/tag415.xml" /><Relationship Id="rId13" Type="http://schemas.openxmlformats.org/officeDocument/2006/relationships/tags" Target="../tags/tag416.xml" /><Relationship Id="rId14" Type="http://schemas.openxmlformats.org/officeDocument/2006/relationships/image" Target="../media/image42.png" /><Relationship Id="rId15" Type="http://schemas.openxmlformats.org/officeDocument/2006/relationships/tags" Target="../tags/tag417.xml" /><Relationship Id="rId16" Type="http://schemas.openxmlformats.org/officeDocument/2006/relationships/tags" Target="../tags/tag418.xml" /><Relationship Id="rId17" Type="http://schemas.openxmlformats.org/officeDocument/2006/relationships/image" Target="../media/image43.jpeg" /><Relationship Id="rId18" Type="http://schemas.openxmlformats.org/officeDocument/2006/relationships/tags" Target="../tags/tag419.xml" /><Relationship Id="rId19" Type="http://schemas.openxmlformats.org/officeDocument/2006/relationships/image" Target="../media/image44.png" /><Relationship Id="rId2" Type="http://schemas.openxmlformats.org/officeDocument/2006/relationships/notesSlide" Target="../notesSlides/notesSlide6.xml" /><Relationship Id="rId20" Type="http://schemas.openxmlformats.org/officeDocument/2006/relationships/tags" Target="../tags/tag420.xml" /><Relationship Id="rId21" Type="http://schemas.openxmlformats.org/officeDocument/2006/relationships/tags" Target="../tags/tag421.xml" /><Relationship Id="rId22" Type="http://schemas.openxmlformats.org/officeDocument/2006/relationships/tags" Target="../tags/tag422.xml" /><Relationship Id="rId23" Type="http://schemas.openxmlformats.org/officeDocument/2006/relationships/tags" Target="../tags/tag423.xml" /><Relationship Id="rId24" Type="http://schemas.openxmlformats.org/officeDocument/2006/relationships/tags" Target="../tags/tag424.xml" /><Relationship Id="rId25" Type="http://schemas.openxmlformats.org/officeDocument/2006/relationships/tags" Target="../tags/tag425.xml" /><Relationship Id="rId26" Type="http://schemas.openxmlformats.org/officeDocument/2006/relationships/tags" Target="../tags/tag426.xml" /><Relationship Id="rId27" Type="http://schemas.openxmlformats.org/officeDocument/2006/relationships/tags" Target="../tags/tag427.xml" /><Relationship Id="rId28" Type="http://schemas.openxmlformats.org/officeDocument/2006/relationships/tags" Target="../tags/tag428.xml" /><Relationship Id="rId29" Type="http://schemas.openxmlformats.org/officeDocument/2006/relationships/tags" Target="../tags/tag429.xml" /><Relationship Id="rId3" Type="http://schemas.openxmlformats.org/officeDocument/2006/relationships/tags" Target="../tags/tag407.xml" /><Relationship Id="rId30" Type="http://schemas.openxmlformats.org/officeDocument/2006/relationships/tags" Target="../tags/tag430.xml" /><Relationship Id="rId4" Type="http://schemas.openxmlformats.org/officeDocument/2006/relationships/tags" Target="../tags/tag408.xml" /><Relationship Id="rId5" Type="http://schemas.openxmlformats.org/officeDocument/2006/relationships/tags" Target="../tags/tag409.xml" /><Relationship Id="rId6" Type="http://schemas.openxmlformats.org/officeDocument/2006/relationships/tags" Target="../tags/tag410.xml" /><Relationship Id="rId7" Type="http://schemas.openxmlformats.org/officeDocument/2006/relationships/tags" Target="../tags/tag411.xml" /><Relationship Id="rId8" Type="http://schemas.openxmlformats.org/officeDocument/2006/relationships/tags" Target="../tags/tag412.xml" /><Relationship Id="rId9" Type="http://schemas.openxmlformats.org/officeDocument/2006/relationships/tags" Target="../tags/tag413.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431.xml" /><Relationship Id="rId3" Type="http://schemas.openxmlformats.org/officeDocument/2006/relationships/tags" Target="../tags/tag432.xml" /><Relationship Id="rId4" Type="http://schemas.openxmlformats.org/officeDocument/2006/relationships/image" Target="../media/image39.png" /><Relationship Id="rId5" Type="http://schemas.openxmlformats.org/officeDocument/2006/relationships/tags" Target="../tags/tag433.xml" /><Relationship Id="rId6" Type="http://schemas.openxmlformats.org/officeDocument/2006/relationships/image" Target="../media/image45.png" /><Relationship Id="rId7" Type="http://schemas.openxmlformats.org/officeDocument/2006/relationships/tags" Target="../tags/tag434.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441.xml" /><Relationship Id="rId11" Type="http://schemas.openxmlformats.org/officeDocument/2006/relationships/tags" Target="../tags/tag442.xml" /><Relationship Id="rId12" Type="http://schemas.openxmlformats.org/officeDocument/2006/relationships/tags" Target="../tags/tag443.xml" /><Relationship Id="rId13" Type="http://schemas.openxmlformats.org/officeDocument/2006/relationships/image" Target="../media/image48.jpeg" /><Relationship Id="rId14" Type="http://schemas.openxmlformats.org/officeDocument/2006/relationships/tags" Target="../tags/tag444.xml" /><Relationship Id="rId15" Type="http://schemas.openxmlformats.org/officeDocument/2006/relationships/tags" Target="../tags/tag445.xml" /><Relationship Id="rId2" Type="http://schemas.openxmlformats.org/officeDocument/2006/relationships/tags" Target="../tags/tag435.xml" /><Relationship Id="rId3" Type="http://schemas.openxmlformats.org/officeDocument/2006/relationships/tags" Target="../tags/tag436.xml" /><Relationship Id="rId4" Type="http://schemas.openxmlformats.org/officeDocument/2006/relationships/tags" Target="../tags/tag437.xml" /><Relationship Id="rId5" Type="http://schemas.openxmlformats.org/officeDocument/2006/relationships/tags" Target="../tags/tag438.xml" /><Relationship Id="rId6" Type="http://schemas.openxmlformats.org/officeDocument/2006/relationships/image" Target="../media/image46.jpeg" /><Relationship Id="rId7" Type="http://schemas.openxmlformats.org/officeDocument/2006/relationships/tags" Target="../tags/tag439.xml" /><Relationship Id="rId8" Type="http://schemas.openxmlformats.org/officeDocument/2006/relationships/tags" Target="../tags/tag440.xml" /><Relationship Id="rId9" Type="http://schemas.openxmlformats.org/officeDocument/2006/relationships/image" Target="../media/image47.jpe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452.xml" /><Relationship Id="rId11" Type="http://schemas.openxmlformats.org/officeDocument/2006/relationships/tags" Target="../tags/tag453.xml" /><Relationship Id="rId12" Type="http://schemas.openxmlformats.org/officeDocument/2006/relationships/tags" Target="../tags/tag454.xml" /><Relationship Id="rId13" Type="http://schemas.openxmlformats.org/officeDocument/2006/relationships/tags" Target="../tags/tag455.xml" /><Relationship Id="rId14" Type="http://schemas.openxmlformats.org/officeDocument/2006/relationships/tags" Target="../tags/tag456.xml" /><Relationship Id="rId15" Type="http://schemas.openxmlformats.org/officeDocument/2006/relationships/tags" Target="../tags/tag457.xml" /><Relationship Id="rId16" Type="http://schemas.openxmlformats.org/officeDocument/2006/relationships/tags" Target="../tags/tag458.xml" /><Relationship Id="rId17" Type="http://schemas.openxmlformats.org/officeDocument/2006/relationships/tags" Target="../tags/tag459.xml" /><Relationship Id="rId18" Type="http://schemas.openxmlformats.org/officeDocument/2006/relationships/tags" Target="../tags/tag460.xml" /><Relationship Id="rId19" Type="http://schemas.openxmlformats.org/officeDocument/2006/relationships/tags" Target="../tags/tag461.xml" /><Relationship Id="rId2" Type="http://schemas.openxmlformats.org/officeDocument/2006/relationships/tags" Target="../tags/tag446.xml" /><Relationship Id="rId20" Type="http://schemas.openxmlformats.org/officeDocument/2006/relationships/tags" Target="../tags/tag462.xml" /><Relationship Id="rId3" Type="http://schemas.openxmlformats.org/officeDocument/2006/relationships/tags" Target="../tags/tag447.xml" /><Relationship Id="rId4" Type="http://schemas.openxmlformats.org/officeDocument/2006/relationships/image" Target="../media/image49.png" /><Relationship Id="rId5" Type="http://schemas.openxmlformats.org/officeDocument/2006/relationships/tags" Target="../tags/tag448.xml" /><Relationship Id="rId6" Type="http://schemas.openxmlformats.org/officeDocument/2006/relationships/tags" Target="../tags/tag449.xml" /><Relationship Id="rId7" Type="http://schemas.openxmlformats.org/officeDocument/2006/relationships/image" Target="../media/image45.png" /><Relationship Id="rId8" Type="http://schemas.openxmlformats.org/officeDocument/2006/relationships/tags" Target="../tags/tag450.xml" /><Relationship Id="rId9" Type="http://schemas.openxmlformats.org/officeDocument/2006/relationships/tags" Target="../tags/tag451.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471.xml" /><Relationship Id="rId11" Type="http://schemas.openxmlformats.org/officeDocument/2006/relationships/tags" Target="../tags/tag472.xml" /><Relationship Id="rId12" Type="http://schemas.openxmlformats.org/officeDocument/2006/relationships/image" Target="../media/image50.jpeg" /><Relationship Id="rId13" Type="http://schemas.openxmlformats.org/officeDocument/2006/relationships/tags" Target="../tags/tag473.xml" /><Relationship Id="rId2" Type="http://schemas.openxmlformats.org/officeDocument/2006/relationships/tags" Target="../tags/tag463.xml" /><Relationship Id="rId3" Type="http://schemas.openxmlformats.org/officeDocument/2006/relationships/tags" Target="../tags/tag464.xml" /><Relationship Id="rId4" Type="http://schemas.openxmlformats.org/officeDocument/2006/relationships/tags" Target="../tags/tag465.xml" /><Relationship Id="rId5" Type="http://schemas.openxmlformats.org/officeDocument/2006/relationships/tags" Target="../tags/tag466.xml" /><Relationship Id="rId6" Type="http://schemas.openxmlformats.org/officeDocument/2006/relationships/tags" Target="../tags/tag467.xml" /><Relationship Id="rId7" Type="http://schemas.openxmlformats.org/officeDocument/2006/relationships/tags" Target="../tags/tag468.xml" /><Relationship Id="rId8" Type="http://schemas.openxmlformats.org/officeDocument/2006/relationships/tags" Target="../tags/tag469.xml" /><Relationship Id="rId9" Type="http://schemas.openxmlformats.org/officeDocument/2006/relationships/tags" Target="../tags/tag470.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482.xml" /><Relationship Id="rId11" Type="http://schemas.openxmlformats.org/officeDocument/2006/relationships/tags" Target="../tags/tag483.xml" /><Relationship Id="rId12" Type="http://schemas.openxmlformats.org/officeDocument/2006/relationships/tags" Target="../tags/tag484.xml" /><Relationship Id="rId13" Type="http://schemas.openxmlformats.org/officeDocument/2006/relationships/tags" Target="../tags/tag485.xml" /><Relationship Id="rId14" Type="http://schemas.openxmlformats.org/officeDocument/2006/relationships/tags" Target="../tags/tag486.xml" /><Relationship Id="rId15" Type="http://schemas.openxmlformats.org/officeDocument/2006/relationships/image" Target="../media/image53.png" /><Relationship Id="rId16" Type="http://schemas.openxmlformats.org/officeDocument/2006/relationships/tags" Target="../tags/tag487.xml" /><Relationship Id="rId17" Type="http://schemas.openxmlformats.org/officeDocument/2006/relationships/tags" Target="../tags/tag488.xml" /><Relationship Id="rId2" Type="http://schemas.openxmlformats.org/officeDocument/2006/relationships/notesSlide" Target="../notesSlides/notesSlide7.xml" /><Relationship Id="rId3" Type="http://schemas.openxmlformats.org/officeDocument/2006/relationships/tags" Target="../tags/tag478.xml" /><Relationship Id="rId4" Type="http://schemas.openxmlformats.org/officeDocument/2006/relationships/tags" Target="../tags/tag479.xml" /><Relationship Id="rId5" Type="http://schemas.openxmlformats.org/officeDocument/2006/relationships/image" Target="../media/image51.png" /><Relationship Id="rId6" Type="http://schemas.openxmlformats.org/officeDocument/2006/relationships/tags" Target="../tags/tag480.xml" /><Relationship Id="rId7" Type="http://schemas.openxmlformats.org/officeDocument/2006/relationships/image" Target="../media/image52.png" /><Relationship Id="rId8" Type="http://schemas.openxmlformats.org/officeDocument/2006/relationships/tags" Target="../tags/tag481.xml" /><Relationship Id="rId9" Type="http://schemas.openxmlformats.org/officeDocument/2006/relationships/image" Target="../media/image45.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500.xml" /><Relationship Id="rId11" Type="http://schemas.openxmlformats.org/officeDocument/2006/relationships/tags" Target="../tags/tag501.xml" /><Relationship Id="rId12" Type="http://schemas.openxmlformats.org/officeDocument/2006/relationships/tags" Target="../tags/tag502.xml" /><Relationship Id="rId13" Type="http://schemas.openxmlformats.org/officeDocument/2006/relationships/image" Target="../media/image54.jpeg" /><Relationship Id="rId14" Type="http://schemas.openxmlformats.org/officeDocument/2006/relationships/tags" Target="../tags/tag503.xml" /><Relationship Id="rId15" Type="http://schemas.openxmlformats.org/officeDocument/2006/relationships/image" Target="../media/image55.jpeg" /><Relationship Id="rId16" Type="http://schemas.openxmlformats.org/officeDocument/2006/relationships/tags" Target="../tags/tag504.xml" /><Relationship Id="rId17" Type="http://schemas.openxmlformats.org/officeDocument/2006/relationships/tags" Target="../tags/tag505.xml" /><Relationship Id="rId18" Type="http://schemas.openxmlformats.org/officeDocument/2006/relationships/tags" Target="../tags/tag506.xml" /><Relationship Id="rId19" Type="http://schemas.openxmlformats.org/officeDocument/2006/relationships/tags" Target="../tags/tag507.xml" /><Relationship Id="rId2" Type="http://schemas.openxmlformats.org/officeDocument/2006/relationships/notesSlide" Target="../notesSlides/notesSlide8.xml" /><Relationship Id="rId20" Type="http://schemas.openxmlformats.org/officeDocument/2006/relationships/image" Target="../media/image56.jpeg" /><Relationship Id="rId21" Type="http://schemas.openxmlformats.org/officeDocument/2006/relationships/tags" Target="../tags/tag508.xml" /><Relationship Id="rId3" Type="http://schemas.openxmlformats.org/officeDocument/2006/relationships/tags" Target="../tags/tag493.xml" /><Relationship Id="rId4" Type="http://schemas.openxmlformats.org/officeDocument/2006/relationships/tags" Target="../tags/tag494.xml" /><Relationship Id="rId5" Type="http://schemas.openxmlformats.org/officeDocument/2006/relationships/tags" Target="../tags/tag495.xml" /><Relationship Id="rId6" Type="http://schemas.openxmlformats.org/officeDocument/2006/relationships/tags" Target="../tags/tag496.xml" /><Relationship Id="rId7" Type="http://schemas.openxmlformats.org/officeDocument/2006/relationships/tags" Target="../tags/tag497.xml" /><Relationship Id="rId8" Type="http://schemas.openxmlformats.org/officeDocument/2006/relationships/tags" Target="../tags/tag498.xml" /><Relationship Id="rId9" Type="http://schemas.openxmlformats.org/officeDocument/2006/relationships/tags" Target="../tags/tag499.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133.xml" /><Relationship Id="rId3" Type="http://schemas.openxmlformats.org/officeDocument/2006/relationships/tags" Target="../tags/tag134.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517.xml" /><Relationship Id="rId11" Type="http://schemas.openxmlformats.org/officeDocument/2006/relationships/tags" Target="../tags/tag518.xml" /><Relationship Id="rId12" Type="http://schemas.openxmlformats.org/officeDocument/2006/relationships/tags" Target="../tags/tag519.xml" /><Relationship Id="rId13" Type="http://schemas.openxmlformats.org/officeDocument/2006/relationships/tags" Target="../tags/tag520.xml" /><Relationship Id="rId14" Type="http://schemas.openxmlformats.org/officeDocument/2006/relationships/tags" Target="../tags/tag521.xml" /><Relationship Id="rId15" Type="http://schemas.openxmlformats.org/officeDocument/2006/relationships/tags" Target="../tags/tag522.xml" /><Relationship Id="rId16" Type="http://schemas.openxmlformats.org/officeDocument/2006/relationships/tags" Target="../tags/tag523.xml" /><Relationship Id="rId17" Type="http://schemas.openxmlformats.org/officeDocument/2006/relationships/tags" Target="../tags/tag524.xml" /><Relationship Id="rId18" Type="http://schemas.openxmlformats.org/officeDocument/2006/relationships/image" Target="../media/image45.png" /><Relationship Id="rId19" Type="http://schemas.openxmlformats.org/officeDocument/2006/relationships/tags" Target="../tags/tag525.xml" /><Relationship Id="rId2" Type="http://schemas.openxmlformats.org/officeDocument/2006/relationships/tags" Target="../tags/tag509.xml" /><Relationship Id="rId20" Type="http://schemas.openxmlformats.org/officeDocument/2006/relationships/image" Target="../media/image57.jpeg" /><Relationship Id="rId21" Type="http://schemas.openxmlformats.org/officeDocument/2006/relationships/tags" Target="../tags/tag526.xml" /><Relationship Id="rId22" Type="http://schemas.openxmlformats.org/officeDocument/2006/relationships/image" Target="../media/image58.jpeg" /><Relationship Id="rId23" Type="http://schemas.openxmlformats.org/officeDocument/2006/relationships/tags" Target="../tags/tag527.xml" /><Relationship Id="rId24" Type="http://schemas.openxmlformats.org/officeDocument/2006/relationships/tags" Target="../tags/tag528.xml" /><Relationship Id="rId3" Type="http://schemas.openxmlformats.org/officeDocument/2006/relationships/tags" Target="../tags/tag510.xml" /><Relationship Id="rId4" Type="http://schemas.openxmlformats.org/officeDocument/2006/relationships/tags" Target="../tags/tag511.xml" /><Relationship Id="rId5" Type="http://schemas.openxmlformats.org/officeDocument/2006/relationships/tags" Target="../tags/tag512.xml" /><Relationship Id="rId6" Type="http://schemas.openxmlformats.org/officeDocument/2006/relationships/tags" Target="../tags/tag513.xml" /><Relationship Id="rId7" Type="http://schemas.openxmlformats.org/officeDocument/2006/relationships/tags" Target="../tags/tag514.xml" /><Relationship Id="rId8" Type="http://schemas.openxmlformats.org/officeDocument/2006/relationships/tags" Target="../tags/tag515.xml" /><Relationship Id="rId9" Type="http://schemas.openxmlformats.org/officeDocument/2006/relationships/tags" Target="../tags/tag516.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529.xml" /><Relationship Id="rId3" Type="http://schemas.openxmlformats.org/officeDocument/2006/relationships/tags" Target="../tags/tag530.xml" /><Relationship Id="rId4" Type="http://schemas.openxmlformats.org/officeDocument/2006/relationships/tags" Target="../tags/tag531.xml" /><Relationship Id="rId5" Type="http://schemas.openxmlformats.org/officeDocument/2006/relationships/tags" Target="../tags/tag532.xml" /><Relationship Id="rId6" Type="http://schemas.openxmlformats.org/officeDocument/2006/relationships/image" Target="../media/image59.png" /><Relationship Id="rId7" Type="http://schemas.openxmlformats.org/officeDocument/2006/relationships/tags" Target="../tags/tag533.xml" /><Relationship Id="rId8" Type="http://schemas.openxmlformats.org/officeDocument/2006/relationships/tags" Target="../tags/tag534.xml" /><Relationship Id="rId9" Type="http://schemas.openxmlformats.org/officeDocument/2006/relationships/tags" Target="../tags/tag535.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544.xml" /><Relationship Id="rId11" Type="http://schemas.openxmlformats.org/officeDocument/2006/relationships/tags" Target="../tags/tag545.xml" /><Relationship Id="rId12" Type="http://schemas.openxmlformats.org/officeDocument/2006/relationships/tags" Target="../tags/tag546.xml" /><Relationship Id="rId13" Type="http://schemas.openxmlformats.org/officeDocument/2006/relationships/tags" Target="../tags/tag547.xml" /><Relationship Id="rId14" Type="http://schemas.openxmlformats.org/officeDocument/2006/relationships/tags" Target="../tags/tag548.xml" /><Relationship Id="rId15" Type="http://schemas.openxmlformats.org/officeDocument/2006/relationships/tags" Target="../tags/tag549.xml" /><Relationship Id="rId16" Type="http://schemas.openxmlformats.org/officeDocument/2006/relationships/tags" Target="../tags/tag550.xml" /><Relationship Id="rId17" Type="http://schemas.openxmlformats.org/officeDocument/2006/relationships/tags" Target="../tags/tag551.xml" /><Relationship Id="rId18" Type="http://schemas.openxmlformats.org/officeDocument/2006/relationships/tags" Target="../tags/tag552.xml" /><Relationship Id="rId19" Type="http://schemas.openxmlformats.org/officeDocument/2006/relationships/tags" Target="../tags/tag553.xml" /><Relationship Id="rId2" Type="http://schemas.openxmlformats.org/officeDocument/2006/relationships/tags" Target="../tags/tag536.xml" /><Relationship Id="rId20" Type="http://schemas.openxmlformats.org/officeDocument/2006/relationships/tags" Target="../tags/tag554.xml" /><Relationship Id="rId21" Type="http://schemas.openxmlformats.org/officeDocument/2006/relationships/tags" Target="../tags/tag555.xml" /><Relationship Id="rId3" Type="http://schemas.openxmlformats.org/officeDocument/2006/relationships/tags" Target="../tags/tag537.xml" /><Relationship Id="rId4" Type="http://schemas.openxmlformats.org/officeDocument/2006/relationships/tags" Target="../tags/tag538.xml" /><Relationship Id="rId5" Type="http://schemas.openxmlformats.org/officeDocument/2006/relationships/tags" Target="../tags/tag539.xml" /><Relationship Id="rId6" Type="http://schemas.openxmlformats.org/officeDocument/2006/relationships/tags" Target="../tags/tag540.xml" /><Relationship Id="rId7" Type="http://schemas.openxmlformats.org/officeDocument/2006/relationships/tags" Target="../tags/tag541.xml" /><Relationship Id="rId8" Type="http://schemas.openxmlformats.org/officeDocument/2006/relationships/tags" Target="../tags/tag542.xml" /><Relationship Id="rId9" Type="http://schemas.openxmlformats.org/officeDocument/2006/relationships/tags" Target="../tags/tag543.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564.xml" /><Relationship Id="rId11" Type="http://schemas.openxmlformats.org/officeDocument/2006/relationships/tags" Target="../tags/tag565.xml" /><Relationship Id="rId12" Type="http://schemas.openxmlformats.org/officeDocument/2006/relationships/tags" Target="../tags/tag566.xml" /><Relationship Id="rId13" Type="http://schemas.openxmlformats.org/officeDocument/2006/relationships/tags" Target="../tags/tag567.xml" /><Relationship Id="rId14" Type="http://schemas.openxmlformats.org/officeDocument/2006/relationships/tags" Target="../tags/tag568.xml" /><Relationship Id="rId15" Type="http://schemas.openxmlformats.org/officeDocument/2006/relationships/tags" Target="../tags/tag569.xml" /><Relationship Id="rId16" Type="http://schemas.openxmlformats.org/officeDocument/2006/relationships/tags" Target="../tags/tag570.xml" /><Relationship Id="rId17" Type="http://schemas.openxmlformats.org/officeDocument/2006/relationships/tags" Target="../tags/tag571.xml" /><Relationship Id="rId18" Type="http://schemas.openxmlformats.org/officeDocument/2006/relationships/tags" Target="../tags/tag572.xml" /><Relationship Id="rId19" Type="http://schemas.openxmlformats.org/officeDocument/2006/relationships/tags" Target="../tags/tag573.xml" /><Relationship Id="rId2" Type="http://schemas.openxmlformats.org/officeDocument/2006/relationships/tags" Target="../tags/tag556.xml" /><Relationship Id="rId20" Type="http://schemas.openxmlformats.org/officeDocument/2006/relationships/tags" Target="../tags/tag574.xml" /><Relationship Id="rId21" Type="http://schemas.openxmlformats.org/officeDocument/2006/relationships/tags" Target="../tags/tag575.xml" /><Relationship Id="rId22" Type="http://schemas.openxmlformats.org/officeDocument/2006/relationships/tags" Target="../tags/tag576.xml" /><Relationship Id="rId23" Type="http://schemas.openxmlformats.org/officeDocument/2006/relationships/tags" Target="../tags/tag577.xml" /><Relationship Id="rId24" Type="http://schemas.openxmlformats.org/officeDocument/2006/relationships/tags" Target="../tags/tag578.xml" /><Relationship Id="rId25" Type="http://schemas.openxmlformats.org/officeDocument/2006/relationships/tags" Target="../tags/tag579.xml" /><Relationship Id="rId3" Type="http://schemas.openxmlformats.org/officeDocument/2006/relationships/tags" Target="../tags/tag557.xml" /><Relationship Id="rId4" Type="http://schemas.openxmlformats.org/officeDocument/2006/relationships/tags" Target="../tags/tag558.xml" /><Relationship Id="rId5" Type="http://schemas.openxmlformats.org/officeDocument/2006/relationships/tags" Target="../tags/tag559.xml" /><Relationship Id="rId6" Type="http://schemas.openxmlformats.org/officeDocument/2006/relationships/tags" Target="../tags/tag560.xml" /><Relationship Id="rId7" Type="http://schemas.openxmlformats.org/officeDocument/2006/relationships/tags" Target="../tags/tag561.xml" /><Relationship Id="rId8" Type="http://schemas.openxmlformats.org/officeDocument/2006/relationships/tags" Target="../tags/tag562.xml" /><Relationship Id="rId9" Type="http://schemas.openxmlformats.org/officeDocument/2006/relationships/tags" Target="../tags/tag563.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580.xml" /><Relationship Id="rId3" Type="http://schemas.openxmlformats.org/officeDocument/2006/relationships/image" Target="../media/image60.png" /><Relationship Id="rId4" Type="http://schemas.openxmlformats.org/officeDocument/2006/relationships/tags" Target="../tags/tag581.xml" /><Relationship Id="rId5" Type="http://schemas.openxmlformats.org/officeDocument/2006/relationships/tags" Target="../tags/tag582.xml" /><Relationship Id="rId6" Type="http://schemas.openxmlformats.org/officeDocument/2006/relationships/image" Target="../media/image61.png" /><Relationship Id="rId7" Type="http://schemas.openxmlformats.org/officeDocument/2006/relationships/tags" Target="../tags/tag583.xml" /><Relationship Id="rId8" Type="http://schemas.openxmlformats.org/officeDocument/2006/relationships/image" Target="../media/image62.png" /><Relationship Id="rId9" Type="http://schemas.openxmlformats.org/officeDocument/2006/relationships/tags" Target="../tags/tag584.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593.xml" /><Relationship Id="rId11" Type="http://schemas.openxmlformats.org/officeDocument/2006/relationships/tags" Target="../tags/tag594.xml" /><Relationship Id="rId12" Type="http://schemas.openxmlformats.org/officeDocument/2006/relationships/tags" Target="../tags/tag595.xml" /><Relationship Id="rId13" Type="http://schemas.openxmlformats.org/officeDocument/2006/relationships/tags" Target="../tags/tag596.xml" /><Relationship Id="rId14" Type="http://schemas.openxmlformats.org/officeDocument/2006/relationships/tags" Target="../tags/tag597.xml" /><Relationship Id="rId15" Type="http://schemas.openxmlformats.org/officeDocument/2006/relationships/tags" Target="../tags/tag598.xml" /><Relationship Id="rId16" Type="http://schemas.openxmlformats.org/officeDocument/2006/relationships/tags" Target="../tags/tag599.xml" /><Relationship Id="rId17" Type="http://schemas.openxmlformats.org/officeDocument/2006/relationships/tags" Target="../tags/tag600.xml" /><Relationship Id="rId18" Type="http://schemas.openxmlformats.org/officeDocument/2006/relationships/tags" Target="../tags/tag601.xml" /><Relationship Id="rId19" Type="http://schemas.openxmlformats.org/officeDocument/2006/relationships/tags" Target="../tags/tag602.xml" /><Relationship Id="rId2" Type="http://schemas.openxmlformats.org/officeDocument/2006/relationships/tags" Target="../tags/tag585.xml" /><Relationship Id="rId20" Type="http://schemas.openxmlformats.org/officeDocument/2006/relationships/tags" Target="../tags/tag603.xml" /><Relationship Id="rId21" Type="http://schemas.openxmlformats.org/officeDocument/2006/relationships/image" Target="../media/image63.png" /><Relationship Id="rId22" Type="http://schemas.openxmlformats.org/officeDocument/2006/relationships/tags" Target="../tags/tag604.xml" /><Relationship Id="rId23" Type="http://schemas.openxmlformats.org/officeDocument/2006/relationships/image" Target="../media/image64.png" /><Relationship Id="rId24" Type="http://schemas.openxmlformats.org/officeDocument/2006/relationships/tags" Target="../tags/tag605.xml" /><Relationship Id="rId25" Type="http://schemas.openxmlformats.org/officeDocument/2006/relationships/tags" Target="../tags/tag606.xml" /><Relationship Id="rId26" Type="http://schemas.openxmlformats.org/officeDocument/2006/relationships/tags" Target="../tags/tag607.xml" /><Relationship Id="rId3" Type="http://schemas.openxmlformats.org/officeDocument/2006/relationships/tags" Target="../tags/tag586.xml" /><Relationship Id="rId4" Type="http://schemas.openxmlformats.org/officeDocument/2006/relationships/tags" Target="../tags/tag587.xml" /><Relationship Id="rId5" Type="http://schemas.openxmlformats.org/officeDocument/2006/relationships/tags" Target="../tags/tag588.xml" /><Relationship Id="rId6" Type="http://schemas.openxmlformats.org/officeDocument/2006/relationships/tags" Target="../tags/tag589.xml" /><Relationship Id="rId7" Type="http://schemas.openxmlformats.org/officeDocument/2006/relationships/tags" Target="../tags/tag590.xml" /><Relationship Id="rId8" Type="http://schemas.openxmlformats.org/officeDocument/2006/relationships/tags" Target="../tags/tag591.xml" /><Relationship Id="rId9" Type="http://schemas.openxmlformats.org/officeDocument/2006/relationships/tags" Target="../tags/tag592.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608.xml" /><Relationship Id="rId3" Type="http://schemas.openxmlformats.org/officeDocument/2006/relationships/tags" Target="../tags/tag609.xml" /><Relationship Id="rId4" Type="http://schemas.openxmlformats.org/officeDocument/2006/relationships/tags" Target="../tags/tag610.xml" /><Relationship Id="rId5" Type="http://schemas.openxmlformats.org/officeDocument/2006/relationships/tags" Target="../tags/tag611.xml" /><Relationship Id="rId6" Type="http://schemas.openxmlformats.org/officeDocument/2006/relationships/tags" Target="../tags/tag612.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623.xml" /><Relationship Id="rId11" Type="http://schemas.openxmlformats.org/officeDocument/2006/relationships/tags" Target="../tags/tag624.xml" /><Relationship Id="rId12" Type="http://schemas.openxmlformats.org/officeDocument/2006/relationships/tags" Target="../tags/tag625.xml" /><Relationship Id="rId13" Type="http://schemas.openxmlformats.org/officeDocument/2006/relationships/tags" Target="../tags/tag626.xml" /><Relationship Id="rId14" Type="http://schemas.openxmlformats.org/officeDocument/2006/relationships/tags" Target="../tags/tag627.xml" /><Relationship Id="rId15" Type="http://schemas.openxmlformats.org/officeDocument/2006/relationships/tags" Target="../tags/tag628.xml" /><Relationship Id="rId16" Type="http://schemas.openxmlformats.org/officeDocument/2006/relationships/tags" Target="../tags/tag629.xml" /><Relationship Id="rId17" Type="http://schemas.openxmlformats.org/officeDocument/2006/relationships/tags" Target="../tags/tag630.xml" /><Relationship Id="rId18" Type="http://schemas.openxmlformats.org/officeDocument/2006/relationships/tags" Target="../tags/tag631.xml" /><Relationship Id="rId19" Type="http://schemas.openxmlformats.org/officeDocument/2006/relationships/tags" Target="../tags/tag632.xml" /><Relationship Id="rId2" Type="http://schemas.openxmlformats.org/officeDocument/2006/relationships/notesSlide" Target="../notesSlides/notesSlide9.xml" /><Relationship Id="rId3" Type="http://schemas.openxmlformats.org/officeDocument/2006/relationships/tags" Target="../tags/tag617.xml" /><Relationship Id="rId4" Type="http://schemas.openxmlformats.org/officeDocument/2006/relationships/image" Target="../media/image65.jpeg" /><Relationship Id="rId5" Type="http://schemas.openxmlformats.org/officeDocument/2006/relationships/tags" Target="../tags/tag618.xml" /><Relationship Id="rId6" Type="http://schemas.openxmlformats.org/officeDocument/2006/relationships/tags" Target="../tags/tag619.xml" /><Relationship Id="rId7" Type="http://schemas.openxmlformats.org/officeDocument/2006/relationships/tags" Target="../tags/tag620.xml" /><Relationship Id="rId8" Type="http://schemas.openxmlformats.org/officeDocument/2006/relationships/tags" Target="../tags/tag621.xml" /><Relationship Id="rId9" Type="http://schemas.openxmlformats.org/officeDocument/2006/relationships/tags" Target="../tags/tag622.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641.xml" /><Relationship Id="rId11" Type="http://schemas.openxmlformats.org/officeDocument/2006/relationships/tags" Target="../tags/tag642.xml" /><Relationship Id="rId12" Type="http://schemas.openxmlformats.org/officeDocument/2006/relationships/image" Target="../media/image66.png" /><Relationship Id="rId13" Type="http://schemas.openxmlformats.org/officeDocument/2006/relationships/tags" Target="../tags/tag643.xml" /><Relationship Id="rId14" Type="http://schemas.openxmlformats.org/officeDocument/2006/relationships/tags" Target="../tags/tag644.xml" /><Relationship Id="rId2" Type="http://schemas.openxmlformats.org/officeDocument/2006/relationships/tags" Target="../tags/tag633.xml" /><Relationship Id="rId3" Type="http://schemas.openxmlformats.org/officeDocument/2006/relationships/tags" Target="../tags/tag634.xml" /><Relationship Id="rId4" Type="http://schemas.openxmlformats.org/officeDocument/2006/relationships/tags" Target="../tags/tag635.xml" /><Relationship Id="rId5" Type="http://schemas.openxmlformats.org/officeDocument/2006/relationships/tags" Target="../tags/tag636.xml" /><Relationship Id="rId6" Type="http://schemas.openxmlformats.org/officeDocument/2006/relationships/tags" Target="../tags/tag637.xml" /><Relationship Id="rId7" Type="http://schemas.openxmlformats.org/officeDocument/2006/relationships/tags" Target="../tags/tag638.xml" /><Relationship Id="rId8" Type="http://schemas.openxmlformats.org/officeDocument/2006/relationships/tags" Target="../tags/tag639.xml" /><Relationship Id="rId9" Type="http://schemas.openxmlformats.org/officeDocument/2006/relationships/tags" Target="../tags/tag640.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10.xml" /><Relationship Id="rId3" Type="http://schemas.openxmlformats.org/officeDocument/2006/relationships/tags" Target="../tags/tag649.xml" /><Relationship Id="rId4" Type="http://schemas.openxmlformats.org/officeDocument/2006/relationships/tags" Target="../tags/tag650.xml" /><Relationship Id="rId5" Type="http://schemas.openxmlformats.org/officeDocument/2006/relationships/image" Target="../media/image67.png" /><Relationship Id="rId6" Type="http://schemas.openxmlformats.org/officeDocument/2006/relationships/tags" Target="../tags/tag651.xml" /><Relationship Id="rId7" Type="http://schemas.openxmlformats.org/officeDocument/2006/relationships/tags" Target="../tags/tag652.xml" /><Relationship Id="rId8" Type="http://schemas.openxmlformats.org/officeDocument/2006/relationships/tags" Target="../tags/tag653.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143.xml" /><Relationship Id="rId11" Type="http://schemas.openxmlformats.org/officeDocument/2006/relationships/tags" Target="../tags/tag144.xml" /><Relationship Id="rId12" Type="http://schemas.openxmlformats.org/officeDocument/2006/relationships/tags" Target="../tags/tag145.xml" /><Relationship Id="rId13" Type="http://schemas.openxmlformats.org/officeDocument/2006/relationships/tags" Target="../tags/tag146.xml" /><Relationship Id="rId14" Type="http://schemas.openxmlformats.org/officeDocument/2006/relationships/tags" Target="../tags/tag147.xml" /><Relationship Id="rId15" Type="http://schemas.openxmlformats.org/officeDocument/2006/relationships/tags" Target="../tags/tag148.xml" /><Relationship Id="rId16" Type="http://schemas.openxmlformats.org/officeDocument/2006/relationships/tags" Target="../tags/tag149.xml" /><Relationship Id="rId17" Type="http://schemas.openxmlformats.org/officeDocument/2006/relationships/tags" Target="../tags/tag150.xml" /><Relationship Id="rId18" Type="http://schemas.openxmlformats.org/officeDocument/2006/relationships/tags" Target="../tags/tag151.xml" /><Relationship Id="rId19" Type="http://schemas.openxmlformats.org/officeDocument/2006/relationships/tags" Target="../tags/tag152.xml" /><Relationship Id="rId2" Type="http://schemas.openxmlformats.org/officeDocument/2006/relationships/tags" Target="../tags/tag135.xml" /><Relationship Id="rId20" Type="http://schemas.openxmlformats.org/officeDocument/2006/relationships/tags" Target="../tags/tag153.xml" /><Relationship Id="rId21" Type="http://schemas.openxmlformats.org/officeDocument/2006/relationships/tags" Target="../tags/tag154.xml" /><Relationship Id="rId22" Type="http://schemas.openxmlformats.org/officeDocument/2006/relationships/tags" Target="../tags/tag155.xml" /><Relationship Id="rId23" Type="http://schemas.openxmlformats.org/officeDocument/2006/relationships/tags" Target="../tags/tag156.xml" /><Relationship Id="rId24" Type="http://schemas.openxmlformats.org/officeDocument/2006/relationships/tags" Target="../tags/tag157.xml" /><Relationship Id="rId25" Type="http://schemas.openxmlformats.org/officeDocument/2006/relationships/tags" Target="../tags/tag158.xml" /><Relationship Id="rId26" Type="http://schemas.openxmlformats.org/officeDocument/2006/relationships/tags" Target="../tags/tag159.xml" /><Relationship Id="rId27" Type="http://schemas.openxmlformats.org/officeDocument/2006/relationships/tags" Target="../tags/tag160.xml" /><Relationship Id="rId28" Type="http://schemas.openxmlformats.org/officeDocument/2006/relationships/tags" Target="../tags/tag161.xml" /><Relationship Id="rId29" Type="http://schemas.openxmlformats.org/officeDocument/2006/relationships/tags" Target="../tags/tag162.xml" /><Relationship Id="rId3" Type="http://schemas.openxmlformats.org/officeDocument/2006/relationships/tags" Target="../tags/tag136.xml" /><Relationship Id="rId30" Type="http://schemas.openxmlformats.org/officeDocument/2006/relationships/tags" Target="../tags/tag163.xml" /><Relationship Id="rId31" Type="http://schemas.openxmlformats.org/officeDocument/2006/relationships/tags" Target="../tags/tag164.xml" /><Relationship Id="rId32" Type="http://schemas.openxmlformats.org/officeDocument/2006/relationships/tags" Target="../tags/tag165.xml" /><Relationship Id="rId33" Type="http://schemas.openxmlformats.org/officeDocument/2006/relationships/tags" Target="../tags/tag166.xml" /><Relationship Id="rId34" Type="http://schemas.openxmlformats.org/officeDocument/2006/relationships/tags" Target="../tags/tag167.xml" /><Relationship Id="rId35" Type="http://schemas.openxmlformats.org/officeDocument/2006/relationships/tags" Target="../tags/tag168.xml" /><Relationship Id="rId36" Type="http://schemas.openxmlformats.org/officeDocument/2006/relationships/tags" Target="../tags/tag169.xml" /><Relationship Id="rId37" Type="http://schemas.openxmlformats.org/officeDocument/2006/relationships/tags" Target="../tags/tag170.xml" /><Relationship Id="rId38" Type="http://schemas.openxmlformats.org/officeDocument/2006/relationships/tags" Target="../tags/tag171.xml" /><Relationship Id="rId39" Type="http://schemas.openxmlformats.org/officeDocument/2006/relationships/tags" Target="../tags/tag172.xml" /><Relationship Id="rId4" Type="http://schemas.openxmlformats.org/officeDocument/2006/relationships/tags" Target="../tags/tag137.xml" /><Relationship Id="rId40" Type="http://schemas.openxmlformats.org/officeDocument/2006/relationships/tags" Target="../tags/tag173.xml" /><Relationship Id="rId41" Type="http://schemas.openxmlformats.org/officeDocument/2006/relationships/tags" Target="../tags/tag174.xml" /><Relationship Id="rId42" Type="http://schemas.openxmlformats.org/officeDocument/2006/relationships/tags" Target="../tags/tag175.xml" /><Relationship Id="rId43" Type="http://schemas.openxmlformats.org/officeDocument/2006/relationships/tags" Target="../tags/tag176.xml" /><Relationship Id="rId44" Type="http://schemas.openxmlformats.org/officeDocument/2006/relationships/tags" Target="../tags/tag177.xml" /><Relationship Id="rId45" Type="http://schemas.openxmlformats.org/officeDocument/2006/relationships/tags" Target="../tags/tag178.xml" /><Relationship Id="rId5" Type="http://schemas.openxmlformats.org/officeDocument/2006/relationships/tags" Target="../tags/tag138.xml" /><Relationship Id="rId6" Type="http://schemas.openxmlformats.org/officeDocument/2006/relationships/tags" Target="../tags/tag139.xml" /><Relationship Id="rId7" Type="http://schemas.openxmlformats.org/officeDocument/2006/relationships/tags" Target="../tags/tag140.xml" /><Relationship Id="rId8" Type="http://schemas.openxmlformats.org/officeDocument/2006/relationships/tags" Target="../tags/tag141.xml" /><Relationship Id="rId9" Type="http://schemas.openxmlformats.org/officeDocument/2006/relationships/tags" Target="../tags/tag142.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661.xml" /><Relationship Id="rId11" Type="http://schemas.openxmlformats.org/officeDocument/2006/relationships/tags" Target="../tags/tag662.xml" /><Relationship Id="rId12" Type="http://schemas.openxmlformats.org/officeDocument/2006/relationships/tags" Target="../tags/tag663.xml" /><Relationship Id="rId13" Type="http://schemas.openxmlformats.org/officeDocument/2006/relationships/tags" Target="../tags/tag664.xml" /><Relationship Id="rId14" Type="http://schemas.openxmlformats.org/officeDocument/2006/relationships/image" Target="../media/image69.jpeg" /><Relationship Id="rId15" Type="http://schemas.openxmlformats.org/officeDocument/2006/relationships/tags" Target="../tags/tag665.xml" /><Relationship Id="rId16" Type="http://schemas.openxmlformats.org/officeDocument/2006/relationships/image" Target="../media/image70.jpeg" /><Relationship Id="rId17" Type="http://schemas.openxmlformats.org/officeDocument/2006/relationships/tags" Target="../tags/tag666.xml" /><Relationship Id="rId18" Type="http://schemas.openxmlformats.org/officeDocument/2006/relationships/image" Target="../media/image71.jpeg" /><Relationship Id="rId19" Type="http://schemas.openxmlformats.org/officeDocument/2006/relationships/tags" Target="../tags/tag667.xml" /><Relationship Id="rId2" Type="http://schemas.openxmlformats.org/officeDocument/2006/relationships/tags" Target="../tags/tag654.xml" /><Relationship Id="rId20" Type="http://schemas.openxmlformats.org/officeDocument/2006/relationships/tags" Target="../tags/tag668.xml" /><Relationship Id="rId21" Type="http://schemas.openxmlformats.org/officeDocument/2006/relationships/tags" Target="../tags/tag669.xml" /><Relationship Id="rId22" Type="http://schemas.openxmlformats.org/officeDocument/2006/relationships/tags" Target="../tags/tag670.xml" /><Relationship Id="rId3" Type="http://schemas.openxmlformats.org/officeDocument/2006/relationships/tags" Target="../tags/tag655.xml" /><Relationship Id="rId4" Type="http://schemas.openxmlformats.org/officeDocument/2006/relationships/tags" Target="../tags/tag656.xml" /><Relationship Id="rId5" Type="http://schemas.openxmlformats.org/officeDocument/2006/relationships/tags" Target="../tags/tag657.xml" /><Relationship Id="rId6" Type="http://schemas.openxmlformats.org/officeDocument/2006/relationships/tags" Target="../tags/tag658.xml" /><Relationship Id="rId7" Type="http://schemas.openxmlformats.org/officeDocument/2006/relationships/tags" Target="../tags/tag659.xml" /><Relationship Id="rId8" Type="http://schemas.openxmlformats.org/officeDocument/2006/relationships/image" Target="../media/image68.png" /><Relationship Id="rId9" Type="http://schemas.openxmlformats.org/officeDocument/2006/relationships/tags" Target="../tags/tag660.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678.xml" /><Relationship Id="rId11" Type="http://schemas.openxmlformats.org/officeDocument/2006/relationships/tags" Target="../tags/tag679.xml" /><Relationship Id="rId12" Type="http://schemas.openxmlformats.org/officeDocument/2006/relationships/tags" Target="../tags/tag680.xml" /><Relationship Id="rId13" Type="http://schemas.openxmlformats.org/officeDocument/2006/relationships/tags" Target="../tags/tag681.xml" /><Relationship Id="rId14" Type="http://schemas.openxmlformats.org/officeDocument/2006/relationships/tags" Target="../tags/tag682.xml" /><Relationship Id="rId15" Type="http://schemas.openxmlformats.org/officeDocument/2006/relationships/tags" Target="../tags/tag683.xml" /><Relationship Id="rId16" Type="http://schemas.openxmlformats.org/officeDocument/2006/relationships/tags" Target="../tags/tag684.xml" /><Relationship Id="rId17" Type="http://schemas.openxmlformats.org/officeDocument/2006/relationships/tags" Target="../tags/tag685.xml" /><Relationship Id="rId18" Type="http://schemas.openxmlformats.org/officeDocument/2006/relationships/tags" Target="../tags/tag686.xml" /><Relationship Id="rId2" Type="http://schemas.openxmlformats.org/officeDocument/2006/relationships/tags" Target="../tags/tag671.xml" /><Relationship Id="rId3" Type="http://schemas.openxmlformats.org/officeDocument/2006/relationships/image" Target="../media/image72.png" /><Relationship Id="rId4" Type="http://schemas.openxmlformats.org/officeDocument/2006/relationships/tags" Target="../tags/tag672.xml" /><Relationship Id="rId5" Type="http://schemas.openxmlformats.org/officeDocument/2006/relationships/tags" Target="../tags/tag673.xml" /><Relationship Id="rId6" Type="http://schemas.openxmlformats.org/officeDocument/2006/relationships/tags" Target="../tags/tag674.xml" /><Relationship Id="rId7" Type="http://schemas.openxmlformats.org/officeDocument/2006/relationships/tags" Target="../tags/tag675.xml" /><Relationship Id="rId8" Type="http://schemas.openxmlformats.org/officeDocument/2006/relationships/tags" Target="../tags/tag676.xml" /><Relationship Id="rId9" Type="http://schemas.openxmlformats.org/officeDocument/2006/relationships/tags" Target="../tags/tag677.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xml" /><Relationship Id="rId3" Type="http://schemas.openxmlformats.org/officeDocument/2006/relationships/tags" Target="../tags/tag691.xml" /><Relationship Id="rId4" Type="http://schemas.openxmlformats.org/officeDocument/2006/relationships/tags" Target="../tags/tag692.xml" /><Relationship Id="rId5" Type="http://schemas.openxmlformats.org/officeDocument/2006/relationships/tags" Target="../tags/tag693.xml" /><Relationship Id="rId6" Type="http://schemas.openxmlformats.org/officeDocument/2006/relationships/image" Target="../media/image73.jpeg" /><Relationship Id="rId7" Type="http://schemas.openxmlformats.org/officeDocument/2006/relationships/tags" Target="../tags/tag694.xml" /><Relationship Id="rId8" Type="http://schemas.openxmlformats.org/officeDocument/2006/relationships/image" Target="../media/image74.jpeg" /><Relationship Id="rId9" Type="http://schemas.openxmlformats.org/officeDocument/2006/relationships/tags" Target="../tags/tag695.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77.png" /><Relationship Id="rId11" Type="http://schemas.openxmlformats.org/officeDocument/2006/relationships/tags" Target="../tags/tag702.xml" /><Relationship Id="rId12" Type="http://schemas.openxmlformats.org/officeDocument/2006/relationships/image" Target="../media/image78.jpeg" /><Relationship Id="rId13" Type="http://schemas.openxmlformats.org/officeDocument/2006/relationships/tags" Target="../tags/tag703.xml" /><Relationship Id="rId2" Type="http://schemas.openxmlformats.org/officeDocument/2006/relationships/tags" Target="../tags/tag696.xml" /><Relationship Id="rId3" Type="http://schemas.openxmlformats.org/officeDocument/2006/relationships/tags" Target="../tags/tag697.xml" /><Relationship Id="rId4" Type="http://schemas.openxmlformats.org/officeDocument/2006/relationships/image" Target="../media/image75.png" /><Relationship Id="rId5" Type="http://schemas.openxmlformats.org/officeDocument/2006/relationships/tags" Target="../tags/tag698.xml" /><Relationship Id="rId6" Type="http://schemas.openxmlformats.org/officeDocument/2006/relationships/tags" Target="../tags/tag699.xml" /><Relationship Id="rId7" Type="http://schemas.openxmlformats.org/officeDocument/2006/relationships/tags" Target="../tags/tag700.xml" /><Relationship Id="rId8" Type="http://schemas.openxmlformats.org/officeDocument/2006/relationships/image" Target="../media/image76.png" /><Relationship Id="rId9" Type="http://schemas.openxmlformats.org/officeDocument/2006/relationships/tags" Target="../tags/tag701.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711.xml" /><Relationship Id="rId2" Type="http://schemas.openxmlformats.org/officeDocument/2006/relationships/tags" Target="../tags/tag704.xml" /><Relationship Id="rId3" Type="http://schemas.openxmlformats.org/officeDocument/2006/relationships/image" Target="../media/image73.jpeg" /><Relationship Id="rId4" Type="http://schemas.openxmlformats.org/officeDocument/2006/relationships/tags" Target="../tags/tag705.xml" /><Relationship Id="rId5" Type="http://schemas.openxmlformats.org/officeDocument/2006/relationships/tags" Target="../tags/tag706.xml" /><Relationship Id="rId6" Type="http://schemas.openxmlformats.org/officeDocument/2006/relationships/tags" Target="../tags/tag707.xml" /><Relationship Id="rId7" Type="http://schemas.openxmlformats.org/officeDocument/2006/relationships/tags" Target="../tags/tag708.xml" /><Relationship Id="rId8" Type="http://schemas.openxmlformats.org/officeDocument/2006/relationships/tags" Target="../tags/tag709.xml" /><Relationship Id="rId9" Type="http://schemas.openxmlformats.org/officeDocument/2006/relationships/tags" Target="../tags/tag710.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xml" /><Relationship Id="rId3" Type="http://schemas.openxmlformats.org/officeDocument/2006/relationships/tags" Target="../tags/tag716.xml" /><Relationship Id="rId4" Type="http://schemas.openxmlformats.org/officeDocument/2006/relationships/tags" Target="../tags/tag717.xml" /><Relationship Id="rId5" Type="http://schemas.openxmlformats.org/officeDocument/2006/relationships/tags" Target="../tags/tag718.xml" /><Relationship Id="rId6" Type="http://schemas.openxmlformats.org/officeDocument/2006/relationships/tags" Target="../tags/tag719.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720.xml" /><Relationship Id="rId3" Type="http://schemas.openxmlformats.org/officeDocument/2006/relationships/tags" Target="../tags/tag721.xml" /><Relationship Id="rId4" Type="http://schemas.openxmlformats.org/officeDocument/2006/relationships/image" Target="../media/image79.jpeg" /><Relationship Id="rId5" Type="http://schemas.openxmlformats.org/officeDocument/2006/relationships/tags" Target="../tags/tag722.xml" /><Relationship Id="rId6" Type="http://schemas.openxmlformats.org/officeDocument/2006/relationships/tags" Target="../tags/tag723.xml" /><Relationship Id="rId7" Type="http://schemas.openxmlformats.org/officeDocument/2006/relationships/tags" Target="../tags/tag724.xml" /><Relationship Id="rId8" Type="http://schemas.openxmlformats.org/officeDocument/2006/relationships/tags" Target="../tags/tag725.xml" /><Relationship Id="rId9" Type="http://schemas.openxmlformats.org/officeDocument/2006/relationships/tags" Target="../tags/tag726.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727.xml" /><Relationship Id="rId3" Type="http://schemas.openxmlformats.org/officeDocument/2006/relationships/tags" Target="../tags/tag728.xml" /><Relationship Id="rId4" Type="http://schemas.openxmlformats.org/officeDocument/2006/relationships/tags" Target="../tags/tag729.xml" /><Relationship Id="rId5" Type="http://schemas.openxmlformats.org/officeDocument/2006/relationships/tags" Target="../tags/tag730.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742.xml" /><Relationship Id="rId11" Type="http://schemas.openxmlformats.org/officeDocument/2006/relationships/tags" Target="../tags/tag743.xml" /><Relationship Id="rId12" Type="http://schemas.openxmlformats.org/officeDocument/2006/relationships/image" Target="../media/image80.jpeg" /><Relationship Id="rId13" Type="http://schemas.openxmlformats.org/officeDocument/2006/relationships/tags" Target="../tags/tag744.xml" /><Relationship Id="rId14" Type="http://schemas.openxmlformats.org/officeDocument/2006/relationships/image" Target="../media/image81.jpeg" /><Relationship Id="rId15" Type="http://schemas.openxmlformats.org/officeDocument/2006/relationships/tags" Target="../tags/tag745.xml" /><Relationship Id="rId16" Type="http://schemas.openxmlformats.org/officeDocument/2006/relationships/image" Target="../media/image82.jpeg" /><Relationship Id="rId17" Type="http://schemas.openxmlformats.org/officeDocument/2006/relationships/tags" Target="../tags/tag746.xml" /><Relationship Id="rId2" Type="http://schemas.openxmlformats.org/officeDocument/2006/relationships/notesSlide" Target="../notesSlides/notesSlide13.xml" /><Relationship Id="rId3" Type="http://schemas.openxmlformats.org/officeDocument/2006/relationships/tags" Target="../tags/tag735.xml" /><Relationship Id="rId4" Type="http://schemas.openxmlformats.org/officeDocument/2006/relationships/tags" Target="../tags/tag736.xml" /><Relationship Id="rId5" Type="http://schemas.openxmlformats.org/officeDocument/2006/relationships/tags" Target="../tags/tag737.xml" /><Relationship Id="rId6" Type="http://schemas.openxmlformats.org/officeDocument/2006/relationships/tags" Target="../tags/tag738.xml" /><Relationship Id="rId7" Type="http://schemas.openxmlformats.org/officeDocument/2006/relationships/tags" Target="../tags/tag739.xml" /><Relationship Id="rId8" Type="http://schemas.openxmlformats.org/officeDocument/2006/relationships/tags" Target="../tags/tag740.xml" /><Relationship Id="rId9" Type="http://schemas.openxmlformats.org/officeDocument/2006/relationships/tags" Target="../tags/tag741.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753.xml" /><Relationship Id="rId2" Type="http://schemas.openxmlformats.org/officeDocument/2006/relationships/tags" Target="../tags/tag747.xml" /><Relationship Id="rId3" Type="http://schemas.openxmlformats.org/officeDocument/2006/relationships/image" Target="../media/image83.png" /><Relationship Id="rId4" Type="http://schemas.openxmlformats.org/officeDocument/2006/relationships/tags" Target="../tags/tag748.xml" /><Relationship Id="rId5" Type="http://schemas.openxmlformats.org/officeDocument/2006/relationships/image" Target="../media/image84.png" /><Relationship Id="rId6" Type="http://schemas.openxmlformats.org/officeDocument/2006/relationships/tags" Target="../tags/tag749.xml" /><Relationship Id="rId7" Type="http://schemas.openxmlformats.org/officeDocument/2006/relationships/tags" Target="../tags/tag750.xml" /><Relationship Id="rId8" Type="http://schemas.openxmlformats.org/officeDocument/2006/relationships/tags" Target="../tags/tag751.xml" /><Relationship Id="rId9" Type="http://schemas.openxmlformats.org/officeDocument/2006/relationships/tags" Target="../tags/tag752.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87.xml" /><Relationship Id="rId11" Type="http://schemas.openxmlformats.org/officeDocument/2006/relationships/image" Target="../media/image4.png" /><Relationship Id="rId12" Type="http://schemas.openxmlformats.org/officeDocument/2006/relationships/tags" Target="../tags/tag188.xml" /><Relationship Id="rId13" Type="http://schemas.openxmlformats.org/officeDocument/2006/relationships/image" Target="../media/image5.png" /><Relationship Id="rId14" Type="http://schemas.openxmlformats.org/officeDocument/2006/relationships/tags" Target="../tags/tag189.xml" /><Relationship Id="rId15" Type="http://schemas.openxmlformats.org/officeDocument/2006/relationships/tags" Target="../tags/tag190.xml" /><Relationship Id="rId16" Type="http://schemas.openxmlformats.org/officeDocument/2006/relationships/tags" Target="../tags/tag191.xml" /><Relationship Id="rId17" Type="http://schemas.openxmlformats.org/officeDocument/2006/relationships/tags" Target="../tags/tag192.xml" /><Relationship Id="rId18" Type="http://schemas.openxmlformats.org/officeDocument/2006/relationships/tags" Target="../tags/tag193.xml" /><Relationship Id="rId2" Type="http://schemas.openxmlformats.org/officeDocument/2006/relationships/tags" Target="../tags/tag179.xml" /><Relationship Id="rId3" Type="http://schemas.openxmlformats.org/officeDocument/2006/relationships/tags" Target="../tags/tag180.xml" /><Relationship Id="rId4" Type="http://schemas.openxmlformats.org/officeDocument/2006/relationships/tags" Target="../tags/tag181.xml" /><Relationship Id="rId5" Type="http://schemas.openxmlformats.org/officeDocument/2006/relationships/tags" Target="../tags/tag182.xml" /><Relationship Id="rId6" Type="http://schemas.openxmlformats.org/officeDocument/2006/relationships/tags" Target="../tags/tag183.xml" /><Relationship Id="rId7" Type="http://schemas.openxmlformats.org/officeDocument/2006/relationships/tags" Target="../tags/tag184.xml" /><Relationship Id="rId8" Type="http://schemas.openxmlformats.org/officeDocument/2006/relationships/tags" Target="../tags/tag185.xml" /><Relationship Id="rId9" Type="http://schemas.openxmlformats.org/officeDocument/2006/relationships/tags" Target="../tags/tag186.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86.jpeg" /><Relationship Id="rId11" Type="http://schemas.openxmlformats.org/officeDocument/2006/relationships/tags" Target="../tags/tag763.xml" /><Relationship Id="rId12" Type="http://schemas.openxmlformats.org/officeDocument/2006/relationships/tags" Target="../tags/tag764.xml" /><Relationship Id="rId2" Type="http://schemas.openxmlformats.org/officeDocument/2006/relationships/notesSlide" Target="../notesSlides/notesSlide14.xml" /><Relationship Id="rId3" Type="http://schemas.openxmlformats.org/officeDocument/2006/relationships/tags" Target="../tags/tag758.xml" /><Relationship Id="rId4" Type="http://schemas.openxmlformats.org/officeDocument/2006/relationships/tags" Target="../tags/tag759.xml" /><Relationship Id="rId5" Type="http://schemas.openxmlformats.org/officeDocument/2006/relationships/tags" Target="../tags/tag760.xml" /><Relationship Id="rId6" Type="http://schemas.openxmlformats.org/officeDocument/2006/relationships/tags" Target="../tags/tag761.xml" /><Relationship Id="rId7" Type="http://schemas.openxmlformats.org/officeDocument/2006/relationships/image" Target="file:///C:\Users\86183\AppData\Local\Temp\wps\INetCache\99212ccedec68337de7bd8c39838bb17" TargetMode="External" /><Relationship Id="rId8" Type="http://schemas.openxmlformats.org/officeDocument/2006/relationships/image" Target="../media/image85.jpeg" /><Relationship Id="rId9" Type="http://schemas.openxmlformats.org/officeDocument/2006/relationships/tags" Target="../tags/tag762.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88.jpeg" /><Relationship Id="rId11" Type="http://schemas.openxmlformats.org/officeDocument/2006/relationships/tags" Target="../tags/tag773.xml" /><Relationship Id="rId12" Type="http://schemas.openxmlformats.org/officeDocument/2006/relationships/tags" Target="../tags/tag774.xml" /><Relationship Id="rId13" Type="http://schemas.openxmlformats.org/officeDocument/2006/relationships/image" Target="../media/image89.jpeg" /><Relationship Id="rId14" Type="http://schemas.openxmlformats.org/officeDocument/2006/relationships/tags" Target="../tags/tag775.xml" /><Relationship Id="rId15" Type="http://schemas.openxmlformats.org/officeDocument/2006/relationships/tags" Target="../tags/tag776.xml" /><Relationship Id="rId2" Type="http://schemas.openxmlformats.org/officeDocument/2006/relationships/notesSlide" Target="../notesSlides/notesSlide15.xml" /><Relationship Id="rId3" Type="http://schemas.openxmlformats.org/officeDocument/2006/relationships/tags" Target="../tags/tag769.xml" /><Relationship Id="rId4" Type="http://schemas.openxmlformats.org/officeDocument/2006/relationships/tags" Target="../tags/tag770.xml" /><Relationship Id="rId5" Type="http://schemas.openxmlformats.org/officeDocument/2006/relationships/image" Target="file:///C:\Users\86183\AppData\Local\Temp\wps\INetCache\3a6639868bfd567c3701f8f990b91ed4" TargetMode="External" /><Relationship Id="rId6" Type="http://schemas.openxmlformats.org/officeDocument/2006/relationships/image" Target="../media/image87.jpeg" /><Relationship Id="rId7" Type="http://schemas.openxmlformats.org/officeDocument/2006/relationships/tags" Target="../tags/tag771.xml" /><Relationship Id="rId8" Type="http://schemas.openxmlformats.org/officeDocument/2006/relationships/tags" Target="../tags/tag772.xml" /><Relationship Id="rId9" Type="http://schemas.openxmlformats.org/officeDocument/2006/relationships/image" Target="file:///C:\Users\86183\AppData\Local\Temp\wps\INetCache\bc234c4d36a1d7c7d996046839cf312e" TargetMode="Externa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777.xml" /><Relationship Id="rId3" Type="http://schemas.openxmlformats.org/officeDocument/2006/relationships/tags" Target="../tags/tag778.xml" /><Relationship Id="rId4" Type="http://schemas.openxmlformats.org/officeDocument/2006/relationships/image" Target="file:///C:\Users\86183\AppData\Local\Temp\wps\INetCache\32bfa3ba8a76d541e7d581a983c48557" TargetMode="External" /><Relationship Id="rId5" Type="http://schemas.openxmlformats.org/officeDocument/2006/relationships/image" Target="../media/image90.jpeg" /><Relationship Id="rId6" Type="http://schemas.openxmlformats.org/officeDocument/2006/relationships/tags" Target="../tags/tag779.xml" /><Relationship Id="rId7" Type="http://schemas.openxmlformats.org/officeDocument/2006/relationships/tags" Target="../tags/tag780.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792.xml" /><Relationship Id="rId11" Type="http://schemas.openxmlformats.org/officeDocument/2006/relationships/tags" Target="../tags/tag793.xml" /><Relationship Id="rId12" Type="http://schemas.openxmlformats.org/officeDocument/2006/relationships/tags" Target="../tags/tag794.xml" /><Relationship Id="rId13" Type="http://schemas.openxmlformats.org/officeDocument/2006/relationships/tags" Target="../tags/tag795.xml" /><Relationship Id="rId14" Type="http://schemas.openxmlformats.org/officeDocument/2006/relationships/tags" Target="../tags/tag796.xml" /><Relationship Id="rId15" Type="http://schemas.openxmlformats.org/officeDocument/2006/relationships/tags" Target="../tags/tag797.xml" /><Relationship Id="rId16" Type="http://schemas.openxmlformats.org/officeDocument/2006/relationships/tags" Target="../tags/tag798.xml" /><Relationship Id="rId17" Type="http://schemas.openxmlformats.org/officeDocument/2006/relationships/tags" Target="../tags/tag799.xml" /><Relationship Id="rId18" Type="http://schemas.openxmlformats.org/officeDocument/2006/relationships/tags" Target="../tags/tag800.xml" /><Relationship Id="rId19" Type="http://schemas.openxmlformats.org/officeDocument/2006/relationships/tags" Target="../tags/tag801.xml" /><Relationship Id="rId2" Type="http://schemas.openxmlformats.org/officeDocument/2006/relationships/notesSlide" Target="../notesSlides/notesSlide16.xml" /><Relationship Id="rId20" Type="http://schemas.openxmlformats.org/officeDocument/2006/relationships/tags" Target="../tags/tag802.xml" /><Relationship Id="rId21" Type="http://schemas.openxmlformats.org/officeDocument/2006/relationships/image" Target="../media/image91.png" /><Relationship Id="rId22" Type="http://schemas.openxmlformats.org/officeDocument/2006/relationships/tags" Target="../tags/tag803.xml" /><Relationship Id="rId23" Type="http://schemas.openxmlformats.org/officeDocument/2006/relationships/tags" Target="../tags/tag804.xml" /><Relationship Id="rId24" Type="http://schemas.openxmlformats.org/officeDocument/2006/relationships/tags" Target="../tags/tag805.xml" /><Relationship Id="rId3" Type="http://schemas.openxmlformats.org/officeDocument/2006/relationships/tags" Target="../tags/tag785.xml" /><Relationship Id="rId4" Type="http://schemas.openxmlformats.org/officeDocument/2006/relationships/tags" Target="../tags/tag786.xml" /><Relationship Id="rId5" Type="http://schemas.openxmlformats.org/officeDocument/2006/relationships/tags" Target="../tags/tag787.xml" /><Relationship Id="rId6" Type="http://schemas.openxmlformats.org/officeDocument/2006/relationships/tags" Target="../tags/tag788.xml" /><Relationship Id="rId7" Type="http://schemas.openxmlformats.org/officeDocument/2006/relationships/tags" Target="../tags/tag789.xml" /><Relationship Id="rId8" Type="http://schemas.openxmlformats.org/officeDocument/2006/relationships/tags" Target="../tags/tag790.xml" /><Relationship Id="rId9" Type="http://schemas.openxmlformats.org/officeDocument/2006/relationships/tags" Target="../tags/tag791.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tags" Target="../tags/tag806.xml" /><Relationship Id="rId3" Type="http://schemas.openxmlformats.org/officeDocument/2006/relationships/tags" Target="../tags/tag807.xml" /><Relationship Id="rId4" Type="http://schemas.openxmlformats.org/officeDocument/2006/relationships/tags" Target="../tags/tag808.xml" /><Relationship Id="rId5" Type="http://schemas.openxmlformats.org/officeDocument/2006/relationships/tags" Target="../tags/tag809.xml" /><Relationship Id="rId6" Type="http://schemas.openxmlformats.org/officeDocument/2006/relationships/tags" Target="../tags/tag810.xml" /><Relationship Id="rId7" Type="http://schemas.openxmlformats.org/officeDocument/2006/relationships/tags" Target="../tags/tag811.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820.xml" /><Relationship Id="rId11" Type="http://schemas.openxmlformats.org/officeDocument/2006/relationships/tags" Target="../tags/tag821.xml" /><Relationship Id="rId12" Type="http://schemas.openxmlformats.org/officeDocument/2006/relationships/tags" Target="../tags/tag822.xml" /><Relationship Id="rId13" Type="http://schemas.openxmlformats.org/officeDocument/2006/relationships/tags" Target="../tags/tag823.xml" /><Relationship Id="rId14" Type="http://schemas.openxmlformats.org/officeDocument/2006/relationships/tags" Target="../tags/tag824.xml" /><Relationship Id="rId15" Type="http://schemas.openxmlformats.org/officeDocument/2006/relationships/tags" Target="../tags/tag825.xml" /><Relationship Id="rId16" Type="http://schemas.openxmlformats.org/officeDocument/2006/relationships/tags" Target="../tags/tag826.xml" /><Relationship Id="rId17" Type="http://schemas.openxmlformats.org/officeDocument/2006/relationships/tags" Target="../tags/tag827.xml" /><Relationship Id="rId18" Type="http://schemas.openxmlformats.org/officeDocument/2006/relationships/tags" Target="../tags/tag828.xml" /><Relationship Id="rId19" Type="http://schemas.openxmlformats.org/officeDocument/2006/relationships/tags" Target="../tags/tag829.xml" /><Relationship Id="rId2" Type="http://schemas.openxmlformats.org/officeDocument/2006/relationships/tags" Target="../tags/tag812.xml" /><Relationship Id="rId20" Type="http://schemas.openxmlformats.org/officeDocument/2006/relationships/tags" Target="../tags/tag830.xml" /><Relationship Id="rId3" Type="http://schemas.openxmlformats.org/officeDocument/2006/relationships/tags" Target="../tags/tag813.xml" /><Relationship Id="rId4" Type="http://schemas.openxmlformats.org/officeDocument/2006/relationships/tags" Target="../tags/tag814.xml" /><Relationship Id="rId5" Type="http://schemas.openxmlformats.org/officeDocument/2006/relationships/tags" Target="../tags/tag815.xml" /><Relationship Id="rId6" Type="http://schemas.openxmlformats.org/officeDocument/2006/relationships/tags" Target="../tags/tag816.xml" /><Relationship Id="rId7" Type="http://schemas.openxmlformats.org/officeDocument/2006/relationships/tags" Target="../tags/tag817.xml" /><Relationship Id="rId8" Type="http://schemas.openxmlformats.org/officeDocument/2006/relationships/tags" Target="../tags/tag818.xml" /><Relationship Id="rId9" Type="http://schemas.openxmlformats.org/officeDocument/2006/relationships/tags" Target="../tags/tag819.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839.xml" /><Relationship Id="rId11" Type="http://schemas.openxmlformats.org/officeDocument/2006/relationships/tags" Target="../tags/tag840.xml" /><Relationship Id="rId12" Type="http://schemas.openxmlformats.org/officeDocument/2006/relationships/tags" Target="../tags/tag841.xml" /><Relationship Id="rId13" Type="http://schemas.openxmlformats.org/officeDocument/2006/relationships/tags" Target="../tags/tag842.xml" /><Relationship Id="rId14" Type="http://schemas.openxmlformats.org/officeDocument/2006/relationships/tags" Target="../tags/tag843.xml" /><Relationship Id="rId15" Type="http://schemas.openxmlformats.org/officeDocument/2006/relationships/tags" Target="../tags/tag844.xml" /><Relationship Id="rId16" Type="http://schemas.openxmlformats.org/officeDocument/2006/relationships/tags" Target="../tags/tag845.xml" /><Relationship Id="rId17" Type="http://schemas.openxmlformats.org/officeDocument/2006/relationships/tags" Target="../tags/tag846.xml" /><Relationship Id="rId18" Type="http://schemas.openxmlformats.org/officeDocument/2006/relationships/tags" Target="../tags/tag847.xml" /><Relationship Id="rId2" Type="http://schemas.openxmlformats.org/officeDocument/2006/relationships/tags" Target="../tags/tag831.xml" /><Relationship Id="rId3" Type="http://schemas.openxmlformats.org/officeDocument/2006/relationships/tags" Target="../tags/tag832.xml" /><Relationship Id="rId4" Type="http://schemas.openxmlformats.org/officeDocument/2006/relationships/tags" Target="../tags/tag833.xml" /><Relationship Id="rId5" Type="http://schemas.openxmlformats.org/officeDocument/2006/relationships/tags" Target="../tags/tag834.xml" /><Relationship Id="rId6" Type="http://schemas.openxmlformats.org/officeDocument/2006/relationships/tags" Target="../tags/tag835.xml" /><Relationship Id="rId7" Type="http://schemas.openxmlformats.org/officeDocument/2006/relationships/tags" Target="../tags/tag836.xml" /><Relationship Id="rId8" Type="http://schemas.openxmlformats.org/officeDocument/2006/relationships/tags" Target="../tags/tag837.xml" /><Relationship Id="rId9" Type="http://schemas.openxmlformats.org/officeDocument/2006/relationships/tags" Target="../tags/tag838.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856.xml" /><Relationship Id="rId11" Type="http://schemas.openxmlformats.org/officeDocument/2006/relationships/tags" Target="../tags/tag857.xml" /><Relationship Id="rId12" Type="http://schemas.openxmlformats.org/officeDocument/2006/relationships/tags" Target="../tags/tag858.xml" /><Relationship Id="rId2" Type="http://schemas.openxmlformats.org/officeDocument/2006/relationships/tags" Target="../tags/tag848.xml" /><Relationship Id="rId3" Type="http://schemas.openxmlformats.org/officeDocument/2006/relationships/tags" Target="../tags/tag849.xml" /><Relationship Id="rId4" Type="http://schemas.openxmlformats.org/officeDocument/2006/relationships/tags" Target="../tags/tag850.xml" /><Relationship Id="rId5" Type="http://schemas.openxmlformats.org/officeDocument/2006/relationships/tags" Target="../tags/tag851.xml" /><Relationship Id="rId6" Type="http://schemas.openxmlformats.org/officeDocument/2006/relationships/tags" Target="../tags/tag852.xml" /><Relationship Id="rId7" Type="http://schemas.openxmlformats.org/officeDocument/2006/relationships/tags" Target="../tags/tag853.xml" /><Relationship Id="rId8" Type="http://schemas.openxmlformats.org/officeDocument/2006/relationships/tags" Target="../tags/tag854.xml" /><Relationship Id="rId9" Type="http://schemas.openxmlformats.org/officeDocument/2006/relationships/tags" Target="../tags/tag855.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870.xml" /><Relationship Id="rId11" Type="http://schemas.openxmlformats.org/officeDocument/2006/relationships/tags" Target="../tags/tag871.xml" /><Relationship Id="rId12" Type="http://schemas.openxmlformats.org/officeDocument/2006/relationships/tags" Target="../tags/tag872.xml" /><Relationship Id="rId13" Type="http://schemas.openxmlformats.org/officeDocument/2006/relationships/tags" Target="../tags/tag873.xml" /><Relationship Id="rId14" Type="http://schemas.openxmlformats.org/officeDocument/2006/relationships/tags" Target="../tags/tag874.xml" /><Relationship Id="rId15" Type="http://schemas.openxmlformats.org/officeDocument/2006/relationships/tags" Target="../tags/tag875.xml" /><Relationship Id="rId16" Type="http://schemas.openxmlformats.org/officeDocument/2006/relationships/tags" Target="../tags/tag876.xml" /><Relationship Id="rId17" Type="http://schemas.openxmlformats.org/officeDocument/2006/relationships/tags" Target="../tags/tag877.xml" /><Relationship Id="rId18" Type="http://schemas.openxmlformats.org/officeDocument/2006/relationships/tags" Target="../tags/tag878.xml" /><Relationship Id="rId19" Type="http://schemas.openxmlformats.org/officeDocument/2006/relationships/tags" Target="../tags/tag879.xml" /><Relationship Id="rId2" Type="http://schemas.openxmlformats.org/officeDocument/2006/relationships/notesSlide" Target="../notesSlides/notesSlide17.xml" /><Relationship Id="rId20" Type="http://schemas.openxmlformats.org/officeDocument/2006/relationships/tags" Target="../tags/tag880.xml" /><Relationship Id="rId21" Type="http://schemas.openxmlformats.org/officeDocument/2006/relationships/tags" Target="../tags/tag881.xml" /><Relationship Id="rId3" Type="http://schemas.openxmlformats.org/officeDocument/2006/relationships/tags" Target="../tags/tag863.xml" /><Relationship Id="rId4" Type="http://schemas.openxmlformats.org/officeDocument/2006/relationships/tags" Target="../tags/tag864.xml" /><Relationship Id="rId5" Type="http://schemas.openxmlformats.org/officeDocument/2006/relationships/tags" Target="../tags/tag865.xml" /><Relationship Id="rId6" Type="http://schemas.openxmlformats.org/officeDocument/2006/relationships/tags" Target="../tags/tag866.xml" /><Relationship Id="rId7" Type="http://schemas.openxmlformats.org/officeDocument/2006/relationships/tags" Target="../tags/tag867.xml" /><Relationship Id="rId8" Type="http://schemas.openxmlformats.org/officeDocument/2006/relationships/tags" Target="../tags/tag868.xml" /><Relationship Id="rId9" Type="http://schemas.openxmlformats.org/officeDocument/2006/relationships/tags" Target="../tags/tag869.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882.xml" /><Relationship Id="rId3" Type="http://schemas.openxmlformats.org/officeDocument/2006/relationships/tags" Target="../tags/tag883.xml" /><Relationship Id="rId4" Type="http://schemas.openxmlformats.org/officeDocument/2006/relationships/tags" Target="../tags/tag884.xml" /><Relationship Id="rId5" Type="http://schemas.openxmlformats.org/officeDocument/2006/relationships/tags" Target="../tags/tag885.xml" /><Relationship Id="rId6" Type="http://schemas.openxmlformats.org/officeDocument/2006/relationships/tags" Target="../tags/tag886.xml" /><Relationship Id="rId7" Type="http://schemas.openxmlformats.org/officeDocument/2006/relationships/tags" Target="../tags/tag887.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203.xml" /><Relationship Id="rId11" Type="http://schemas.openxmlformats.org/officeDocument/2006/relationships/image" Target="../media/image8.jpeg" /><Relationship Id="rId12" Type="http://schemas.openxmlformats.org/officeDocument/2006/relationships/tags" Target="../tags/tag204.xml" /><Relationship Id="rId13" Type="http://schemas.openxmlformats.org/officeDocument/2006/relationships/tags" Target="../tags/tag205.xml" /><Relationship Id="rId14" Type="http://schemas.openxmlformats.org/officeDocument/2006/relationships/image" Target="../media/image9.jpeg" /><Relationship Id="rId15" Type="http://schemas.openxmlformats.org/officeDocument/2006/relationships/tags" Target="../tags/tag206.xml" /><Relationship Id="rId16" Type="http://schemas.openxmlformats.org/officeDocument/2006/relationships/tags" Target="../tags/tag207.xml" /><Relationship Id="rId17" Type="http://schemas.openxmlformats.org/officeDocument/2006/relationships/tags" Target="../tags/tag208.xml" /><Relationship Id="rId18" Type="http://schemas.openxmlformats.org/officeDocument/2006/relationships/tags" Target="../tags/tag209.xml" /><Relationship Id="rId19" Type="http://schemas.openxmlformats.org/officeDocument/2006/relationships/tags" Target="../tags/tag210.xml" /><Relationship Id="rId2" Type="http://schemas.openxmlformats.org/officeDocument/2006/relationships/notesSlide" Target="../notesSlides/notesSlide1.xml" /><Relationship Id="rId20" Type="http://schemas.openxmlformats.org/officeDocument/2006/relationships/tags" Target="../tags/tag211.xml" /><Relationship Id="rId21" Type="http://schemas.openxmlformats.org/officeDocument/2006/relationships/tags" Target="../tags/tag212.xml" /><Relationship Id="rId22" Type="http://schemas.openxmlformats.org/officeDocument/2006/relationships/image" Target="../media/image10.jpeg" /><Relationship Id="rId23" Type="http://schemas.openxmlformats.org/officeDocument/2006/relationships/tags" Target="../tags/tag213.xml" /><Relationship Id="rId24" Type="http://schemas.openxmlformats.org/officeDocument/2006/relationships/tags" Target="../tags/tag214.xml" /><Relationship Id="rId25" Type="http://schemas.openxmlformats.org/officeDocument/2006/relationships/tags" Target="../tags/tag215.xml" /><Relationship Id="rId3" Type="http://schemas.openxmlformats.org/officeDocument/2006/relationships/tags" Target="../tags/tag198.xml" /><Relationship Id="rId4" Type="http://schemas.openxmlformats.org/officeDocument/2006/relationships/tags" Target="../tags/tag199.xml" /><Relationship Id="rId5" Type="http://schemas.openxmlformats.org/officeDocument/2006/relationships/image" Target="../media/image6.jpeg" /><Relationship Id="rId6" Type="http://schemas.openxmlformats.org/officeDocument/2006/relationships/tags" Target="../tags/tag200.xml" /><Relationship Id="rId7" Type="http://schemas.openxmlformats.org/officeDocument/2006/relationships/tags" Target="../tags/tag201.xml" /><Relationship Id="rId8" Type="http://schemas.openxmlformats.org/officeDocument/2006/relationships/image" Target="../media/image7.jpeg" /><Relationship Id="rId9" Type="http://schemas.openxmlformats.org/officeDocument/2006/relationships/tags" Target="../tags/tag202.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899.xml" /><Relationship Id="rId11" Type="http://schemas.openxmlformats.org/officeDocument/2006/relationships/tags" Target="../tags/tag900.xml" /><Relationship Id="rId12" Type="http://schemas.openxmlformats.org/officeDocument/2006/relationships/tags" Target="../tags/tag901.xml" /><Relationship Id="rId13" Type="http://schemas.openxmlformats.org/officeDocument/2006/relationships/tags" Target="../tags/tag902.xml" /><Relationship Id="rId14" Type="http://schemas.openxmlformats.org/officeDocument/2006/relationships/tags" Target="../tags/tag903.xml" /><Relationship Id="rId15" Type="http://schemas.openxmlformats.org/officeDocument/2006/relationships/tags" Target="../tags/tag904.xml" /><Relationship Id="rId16" Type="http://schemas.openxmlformats.org/officeDocument/2006/relationships/tags" Target="../tags/tag905.xml" /><Relationship Id="rId17" Type="http://schemas.openxmlformats.org/officeDocument/2006/relationships/tags" Target="../tags/tag906.xml" /><Relationship Id="rId18" Type="http://schemas.openxmlformats.org/officeDocument/2006/relationships/tags" Target="../tags/tag907.xml" /><Relationship Id="rId2" Type="http://schemas.openxmlformats.org/officeDocument/2006/relationships/notesSlide" Target="../notesSlides/notesSlide18.xml" /><Relationship Id="rId3" Type="http://schemas.openxmlformats.org/officeDocument/2006/relationships/tags" Target="../tags/tag892.xml" /><Relationship Id="rId4" Type="http://schemas.openxmlformats.org/officeDocument/2006/relationships/tags" Target="../tags/tag893.xml" /><Relationship Id="rId5" Type="http://schemas.openxmlformats.org/officeDocument/2006/relationships/tags" Target="../tags/tag894.xml" /><Relationship Id="rId6" Type="http://schemas.openxmlformats.org/officeDocument/2006/relationships/tags" Target="../tags/tag895.xml" /><Relationship Id="rId7" Type="http://schemas.openxmlformats.org/officeDocument/2006/relationships/tags" Target="../tags/tag896.xml" /><Relationship Id="rId8" Type="http://schemas.openxmlformats.org/officeDocument/2006/relationships/tags" Target="../tags/tag897.xml" /><Relationship Id="rId9" Type="http://schemas.openxmlformats.org/officeDocument/2006/relationships/tags" Target="../tags/tag898.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908.xml" /><Relationship Id="rId3" Type="http://schemas.openxmlformats.org/officeDocument/2006/relationships/tags" Target="../tags/tag909.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918.xml" /><Relationship Id="rId11" Type="http://schemas.openxmlformats.org/officeDocument/2006/relationships/tags" Target="../tags/tag919.xml" /><Relationship Id="rId12" Type="http://schemas.openxmlformats.org/officeDocument/2006/relationships/tags" Target="../tags/tag920.xml" /><Relationship Id="rId13" Type="http://schemas.openxmlformats.org/officeDocument/2006/relationships/tags" Target="../tags/tag921.xml" /><Relationship Id="rId14" Type="http://schemas.openxmlformats.org/officeDocument/2006/relationships/tags" Target="../tags/tag922.xml" /><Relationship Id="rId15" Type="http://schemas.openxmlformats.org/officeDocument/2006/relationships/tags" Target="../tags/tag923.xml" /><Relationship Id="rId16" Type="http://schemas.openxmlformats.org/officeDocument/2006/relationships/tags" Target="../tags/tag924.xml" /><Relationship Id="rId17" Type="http://schemas.openxmlformats.org/officeDocument/2006/relationships/tags" Target="../tags/tag925.xml" /><Relationship Id="rId2" Type="http://schemas.openxmlformats.org/officeDocument/2006/relationships/tags" Target="../tags/tag910.xml" /><Relationship Id="rId3" Type="http://schemas.openxmlformats.org/officeDocument/2006/relationships/tags" Target="../tags/tag911.xml" /><Relationship Id="rId4" Type="http://schemas.openxmlformats.org/officeDocument/2006/relationships/tags" Target="../tags/tag912.xml" /><Relationship Id="rId5" Type="http://schemas.openxmlformats.org/officeDocument/2006/relationships/tags" Target="../tags/tag913.xml" /><Relationship Id="rId6" Type="http://schemas.openxmlformats.org/officeDocument/2006/relationships/tags" Target="../tags/tag914.xml" /><Relationship Id="rId7" Type="http://schemas.openxmlformats.org/officeDocument/2006/relationships/tags" Target="../tags/tag915.xml" /><Relationship Id="rId8" Type="http://schemas.openxmlformats.org/officeDocument/2006/relationships/tags" Target="../tags/tag916.xml" /><Relationship Id="rId9" Type="http://schemas.openxmlformats.org/officeDocument/2006/relationships/tags" Target="../tags/tag917.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926.xml" /><Relationship Id="rId3" Type="http://schemas.openxmlformats.org/officeDocument/2006/relationships/tags" Target="../tags/tag927.xml" /><Relationship Id="rId4" Type="http://schemas.openxmlformats.org/officeDocument/2006/relationships/tags" Target="../tags/tag928.xml" /><Relationship Id="rId5" Type="http://schemas.openxmlformats.org/officeDocument/2006/relationships/tags" Target="../tags/tag929.xml" /><Relationship Id="rId6" Type="http://schemas.openxmlformats.org/officeDocument/2006/relationships/tags" Target="../tags/tag930.xml" /><Relationship Id="rId7" Type="http://schemas.openxmlformats.org/officeDocument/2006/relationships/tags" Target="../tags/tag931.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932.xml" /><Relationship Id="rId3" Type="http://schemas.openxmlformats.org/officeDocument/2006/relationships/tags" Target="../tags/tag933.xml" /><Relationship Id="rId4" Type="http://schemas.openxmlformats.org/officeDocument/2006/relationships/image" Target="../media/image92.png" /><Relationship Id="rId5" Type="http://schemas.openxmlformats.org/officeDocument/2006/relationships/tags" Target="../tags/tag934.xml" /><Relationship Id="rId6" Type="http://schemas.openxmlformats.org/officeDocument/2006/relationships/tags" Target="../tags/tag935.xml" /><Relationship Id="rId7" Type="http://schemas.openxmlformats.org/officeDocument/2006/relationships/tags" Target="../tags/tag936.xml" /><Relationship Id="rId8" Type="http://schemas.openxmlformats.org/officeDocument/2006/relationships/image" Target="../media/image93.png" /><Relationship Id="rId9" Type="http://schemas.openxmlformats.org/officeDocument/2006/relationships/tags" Target="../tags/tag937.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222.xml" /><Relationship Id="rId2" Type="http://schemas.openxmlformats.org/officeDocument/2006/relationships/tags" Target="../tags/tag216.xml" /><Relationship Id="rId3" Type="http://schemas.openxmlformats.org/officeDocument/2006/relationships/tags" Target="../tags/tag217.xml" /><Relationship Id="rId4" Type="http://schemas.openxmlformats.org/officeDocument/2006/relationships/tags" Target="../tags/tag218.xml" /><Relationship Id="rId5" Type="http://schemas.openxmlformats.org/officeDocument/2006/relationships/image" Target="../media/image11.png" /><Relationship Id="rId6" Type="http://schemas.openxmlformats.org/officeDocument/2006/relationships/tags" Target="../tags/tag219.xml" /><Relationship Id="rId7" Type="http://schemas.openxmlformats.org/officeDocument/2006/relationships/image" Target="../media/image12.png" /><Relationship Id="rId8" Type="http://schemas.openxmlformats.org/officeDocument/2006/relationships/tags" Target="../tags/tag220.xml" /><Relationship Id="rId9" Type="http://schemas.openxmlformats.org/officeDocument/2006/relationships/tags" Target="../tags/tag221.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229.xml" /><Relationship Id="rId11" Type="http://schemas.openxmlformats.org/officeDocument/2006/relationships/image" Target="../media/image15.jpeg" /><Relationship Id="rId12" Type="http://schemas.openxmlformats.org/officeDocument/2006/relationships/tags" Target="../tags/tag230.xml" /><Relationship Id="rId13" Type="http://schemas.openxmlformats.org/officeDocument/2006/relationships/tags" Target="../tags/tag231.xml" /><Relationship Id="rId14" Type="http://schemas.openxmlformats.org/officeDocument/2006/relationships/tags" Target="../tags/tag232.xml" /><Relationship Id="rId15" Type="http://schemas.openxmlformats.org/officeDocument/2006/relationships/image" Target="../media/image16.png" /><Relationship Id="rId16" Type="http://schemas.openxmlformats.org/officeDocument/2006/relationships/tags" Target="../tags/tag233.xml" /><Relationship Id="rId17" Type="http://schemas.openxmlformats.org/officeDocument/2006/relationships/tags" Target="../tags/tag234.xml" /><Relationship Id="rId18" Type="http://schemas.openxmlformats.org/officeDocument/2006/relationships/image" Target="../media/image17.png" /><Relationship Id="rId19" Type="http://schemas.openxmlformats.org/officeDocument/2006/relationships/tags" Target="../tags/tag235.xml" /><Relationship Id="rId2" Type="http://schemas.openxmlformats.org/officeDocument/2006/relationships/tags" Target="../tags/tag223.xml" /><Relationship Id="rId20" Type="http://schemas.openxmlformats.org/officeDocument/2006/relationships/tags" Target="../tags/tag236.xml" /><Relationship Id="rId21" Type="http://schemas.openxmlformats.org/officeDocument/2006/relationships/tags" Target="../tags/tag237.xml" /><Relationship Id="rId3" Type="http://schemas.openxmlformats.org/officeDocument/2006/relationships/tags" Target="../tags/tag224.xml" /><Relationship Id="rId4" Type="http://schemas.openxmlformats.org/officeDocument/2006/relationships/tags" Target="../tags/tag225.xml" /><Relationship Id="rId5" Type="http://schemas.openxmlformats.org/officeDocument/2006/relationships/image" Target="../media/image13.jpeg" /><Relationship Id="rId6" Type="http://schemas.openxmlformats.org/officeDocument/2006/relationships/tags" Target="../tags/tag226.xml" /><Relationship Id="rId7" Type="http://schemas.openxmlformats.org/officeDocument/2006/relationships/tags" Target="../tags/tag227.xml" /><Relationship Id="rId8" Type="http://schemas.openxmlformats.org/officeDocument/2006/relationships/image" Target="../media/image14.png" /><Relationship Id="rId9" Type="http://schemas.openxmlformats.org/officeDocument/2006/relationships/tags" Target="../tags/tag228.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244.xml" /><Relationship Id="rId11" Type="http://schemas.openxmlformats.org/officeDocument/2006/relationships/tags" Target="../tags/tag245.xml" /><Relationship Id="rId12" Type="http://schemas.openxmlformats.org/officeDocument/2006/relationships/tags" Target="../tags/tag246.xml" /><Relationship Id="rId13" Type="http://schemas.openxmlformats.org/officeDocument/2006/relationships/tags" Target="../tags/tag247.xml" /><Relationship Id="rId14" Type="http://schemas.openxmlformats.org/officeDocument/2006/relationships/tags" Target="../tags/tag248.xml" /><Relationship Id="rId15" Type="http://schemas.openxmlformats.org/officeDocument/2006/relationships/tags" Target="../tags/tag249.xml" /><Relationship Id="rId2" Type="http://schemas.openxmlformats.org/officeDocument/2006/relationships/tags" Target="../tags/tag238.xml" /><Relationship Id="rId3" Type="http://schemas.openxmlformats.org/officeDocument/2006/relationships/tags" Target="../tags/tag239.xml" /><Relationship Id="rId4" Type="http://schemas.openxmlformats.org/officeDocument/2006/relationships/tags" Target="../tags/tag240.xml" /><Relationship Id="rId5" Type="http://schemas.openxmlformats.org/officeDocument/2006/relationships/image" Target="../media/image18.jpeg" /><Relationship Id="rId6" Type="http://schemas.openxmlformats.org/officeDocument/2006/relationships/tags" Target="../tags/tag241.xml" /><Relationship Id="rId7" Type="http://schemas.openxmlformats.org/officeDocument/2006/relationships/image" Target="../media/image19.png" /><Relationship Id="rId8" Type="http://schemas.openxmlformats.org/officeDocument/2006/relationships/tags" Target="../tags/tag242.xml" /><Relationship Id="rId9" Type="http://schemas.openxmlformats.org/officeDocument/2006/relationships/tags" Target="../tags/tag243.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5123" name="Rectangle 2"/>
          <p:cNvSpPr>
            <a:spLocks noGrp="1"/>
          </p:cNvSpPr>
          <p:nvPr>
            <p:ph type="ctrTitle" idx="4294967295"/>
            <p:custDataLst>
              <p:tags r:id="rId3"/>
            </p:custDataLst>
          </p:nvPr>
        </p:nvSpPr>
        <p:spPr>
          <a:xfrm>
            <a:off x="2953385" y="83185"/>
            <a:ext cx="6224905" cy="862965"/>
          </a:xfrm>
        </p:spPr>
        <p:txBody>
          <a:bodyPr vert="horz" wrap="square" lIns="91440" tIns="45720" rIns="91440" bIns="45720" anchor="ctr">
            <a:normAutofit fontScale="90000"/>
          </a:bodyPr>
          <a:lstStyle/>
          <a:p>
            <a:pPr eaLnBrk="1" hangingPunct="1">
              <a:buClrTx/>
              <a:buSzTx/>
              <a:buFontTx/>
            </a:pPr>
            <a:r>
              <a:rPr lang="zh-CN" altLang="en-US" sz="4800" b="1" kern="1200">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第</a:t>
            </a:r>
            <a:r>
              <a:rPr lang="en-US" altLang="zh-CN" sz="4800" b="1" kern="1200">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2</a:t>
            </a:r>
            <a:r>
              <a:rPr lang="zh-CN" altLang="en-US" sz="4800" b="1" kern="1200">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章   群落及其演替</a:t>
            </a:r>
            <a:endParaRPr lang="zh-CN" altLang="en-US" sz="4800" b="1" kern="1200">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endParaRPr>
          </a:p>
        </p:txBody>
      </p:sp>
      <p:sp>
        <p:nvSpPr>
          <p:cNvPr id="2" name="Text Box 3"/>
          <p:cNvSpPr txBox="1"/>
          <p:nvPr>
            <p:custDataLst>
              <p:tags r:id="rId4"/>
            </p:custDataLst>
          </p:nvPr>
        </p:nvSpPr>
        <p:spPr>
          <a:xfrm>
            <a:off x="638810" y="863600"/>
            <a:ext cx="10525125" cy="768350"/>
          </a:xfrm>
          <a:prstGeom prst="rect">
            <a:avLst/>
          </a:prstGeom>
          <a:noFill/>
          <a:ln w="9525">
            <a:noFill/>
          </a:ln>
        </p:spPr>
        <p:txBody>
          <a:bodyPr wrap="square" anchor="t">
            <a:spAutoFit/>
          </a:bodyPr>
          <a:lstStyle/>
          <a:p>
            <a:pPr algn="ctr">
              <a:spcBef>
                <a:spcPct val="50000"/>
              </a:spcBef>
            </a:pPr>
            <a:r>
              <a:rPr lang="zh-CN" altLang="en-US" sz="4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第</a:t>
            </a:r>
            <a:r>
              <a:rPr lang="en-US" altLang="zh-CN" sz="4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1</a:t>
            </a:r>
            <a:r>
              <a:rPr lang="zh-CN" altLang="en-US" sz="4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节   群落的结构</a:t>
            </a:r>
            <a:endParaRPr lang="zh-CN" altLang="en-US" sz="4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p:txBody>
      </p:sp>
      <p:sp>
        <p:nvSpPr>
          <p:cNvPr id="6" name="文本框 5"/>
          <p:cNvSpPr txBox="1"/>
          <p:nvPr>
            <p:custDataLst>
              <p:tags r:id="rId5"/>
            </p:custDataLst>
          </p:nvPr>
        </p:nvSpPr>
        <p:spPr>
          <a:xfrm>
            <a:off x="405765" y="2141220"/>
            <a:ext cx="8252460" cy="1568450"/>
          </a:xfrm>
          <a:prstGeom prst="rect">
            <a:avLst/>
          </a:prstGeom>
          <a:noFill/>
        </p:spPr>
        <p:txBody>
          <a:bodyPr wrap="square" rtlCol="0">
            <a:spAutoFit/>
          </a:bodyPr>
          <a:lstStyle/>
          <a:p>
            <a:pPr algn="l">
              <a:lnSpc>
                <a:spcPct val="100000"/>
              </a:lnSpc>
              <a:buClrTx/>
              <a:buSzTx/>
              <a:buFontTx/>
            </a:pPr>
            <a:r>
              <a:rPr lang="en-US" altLang="zh-CN" sz="2400" smtClean="0">
                <a:solidFill>
                  <a:srgbClr val="0766D4"/>
                </a:solidFill>
                <a:latin typeface="华文新魏" panose="02010800040101010101" charset="-122"/>
                <a:ea typeface="华文新魏" panose="02010800040101010101" charset="-122"/>
                <a:cs typeface="华文新魏" panose="02010800040101010101" charset="-122"/>
                <a:sym typeface="+mn-ea"/>
              </a:rPr>
              <a:t>  </a:t>
            </a:r>
            <a:r>
              <a:rPr lang="en-US" altLang="zh-CN" sz="2400" smtClean="0">
                <a:solidFill>
                  <a:schemeClr val="accent5">
                    <a:lumMod val="50000"/>
                  </a:schemeClr>
                </a:solidFill>
                <a:latin typeface="华文新魏" panose="02010800040101010101" charset="-122"/>
                <a:ea typeface="华文新魏" panose="02010800040101010101" charset="-122"/>
                <a:cs typeface="华文新魏" panose="02010800040101010101" charset="-122"/>
                <a:sym typeface="+mn-ea"/>
              </a:rPr>
              <a:t>        </a:t>
            </a:r>
            <a:r>
              <a:rPr lang="en-US" altLang="zh-CN" sz="2400">
                <a:solidFill>
                  <a:schemeClr val="accent3">
                    <a:lumMod val="50000"/>
                  </a:schemeClr>
                </a:solidFill>
                <a:latin typeface="华文新魏" panose="02010800040101010101" charset="-122"/>
                <a:ea typeface="华文新魏" panose="02010800040101010101" charset="-122"/>
                <a:cs typeface="华文新魏" panose="02010800040101010101" charset="-122"/>
                <a:sym typeface="+mn-ea"/>
              </a:rPr>
              <a:t>稻田中生活着多种底栖动物。在稻田中饲养中华绒螯蟹(俗称“河蟹”)，由于河蟹喜食底栖动物和杂草，底栖动物和杂草都会减少。同时，河蟹的爬行能起到松动田泥的作用，因而有利于水稻的生长。</a:t>
            </a:r>
            <a:endParaRPr lang="en-US" altLang="zh-CN" sz="2400">
              <a:solidFill>
                <a:schemeClr val="accent3">
                  <a:lumMod val="50000"/>
                </a:schemeClr>
              </a:solidFill>
              <a:latin typeface="华文新魏" panose="02010800040101010101" charset="-122"/>
              <a:ea typeface="华文新魏" panose="02010800040101010101" charset="-122"/>
              <a:cs typeface="华文新魏" panose="02010800040101010101" charset="-122"/>
              <a:sym typeface="+mn-ea"/>
            </a:endParaRPr>
          </a:p>
        </p:txBody>
      </p:sp>
      <p:pic>
        <p:nvPicPr>
          <p:cNvPr id="5" name="图片 4"/>
          <p:cNvPicPr>
            <a:picLocks noChangeAspect="1"/>
          </p:cNvPicPr>
          <p:nvPr>
            <p:custDataLst>
              <p:tags r:id="rId7"/>
            </p:custDataLst>
          </p:nvPr>
        </p:nvPicPr>
        <p:blipFill>
          <a:blip r:embed="rId6"/>
          <a:stretch>
            <a:fillRect/>
          </a:stretch>
        </p:blipFill>
        <p:spPr>
          <a:xfrm>
            <a:off x="8607425" y="637540"/>
            <a:ext cx="3422015" cy="4066540"/>
          </a:xfrm>
          <a:prstGeom prst="rect">
            <a:avLst/>
          </a:prstGeom>
        </p:spPr>
      </p:pic>
      <p:sp>
        <p:nvSpPr>
          <p:cNvPr id="12" name="文本框 11"/>
          <p:cNvSpPr txBox="1"/>
          <p:nvPr>
            <p:custDataLst>
              <p:tags r:id="rId8"/>
            </p:custDataLst>
          </p:nvPr>
        </p:nvSpPr>
        <p:spPr>
          <a:xfrm>
            <a:off x="930910" y="3613785"/>
            <a:ext cx="7089140" cy="460375"/>
          </a:xfrm>
          <a:prstGeom prst="rect">
            <a:avLst/>
          </a:prstGeom>
          <a:noFill/>
        </p:spPr>
        <p:txBody>
          <a:bodyPr wrap="square" rtlCol="0">
            <a:spAutoFit/>
          </a:bodyPr>
          <a:lstStyle/>
          <a:p>
            <a:pPr algn="l">
              <a:lnSpc>
                <a:spcPct val="100000"/>
              </a:lnSpc>
              <a:buClrTx/>
              <a:buSzTx/>
              <a:buFontTx/>
            </a:pPr>
            <a:r>
              <a:rPr lang="en-US" sz="2400" smtClean="0">
                <a:solidFill>
                  <a:schemeClr val="accent3">
                    <a:lumMod val="50000"/>
                  </a:schemeClr>
                </a:solidFill>
                <a:latin typeface="华文新魏" panose="02010800040101010101" charset="-122"/>
                <a:ea typeface="华文新魏" panose="02010800040101010101" charset="-122"/>
                <a:cs typeface="华文新魏" panose="02010800040101010101" charset="-122"/>
                <a:sym typeface="+mn-ea"/>
              </a:rPr>
              <a:t>1.河蟹与底栖动物(如螺类)的关系是怎样的?</a:t>
            </a:r>
            <a:endParaRPr lang="en-US" sz="2400" smtClean="0">
              <a:solidFill>
                <a:schemeClr val="accent3">
                  <a:lumMod val="50000"/>
                </a:schemeClr>
              </a:solidFill>
              <a:latin typeface="华文新魏" panose="02010800040101010101" charset="-122"/>
              <a:ea typeface="华文新魏" panose="02010800040101010101" charset="-122"/>
              <a:cs typeface="华文新魏" panose="02010800040101010101" charset="-122"/>
              <a:sym typeface="+mn-ea"/>
            </a:endParaRPr>
          </a:p>
        </p:txBody>
      </p:sp>
      <p:sp>
        <p:nvSpPr>
          <p:cNvPr id="7" name="文本框 6"/>
          <p:cNvSpPr txBox="1"/>
          <p:nvPr>
            <p:custDataLst>
              <p:tags r:id="rId9"/>
            </p:custDataLst>
          </p:nvPr>
        </p:nvSpPr>
        <p:spPr>
          <a:xfrm>
            <a:off x="148590" y="3555365"/>
            <a:ext cx="1097280" cy="460375"/>
          </a:xfrm>
          <a:prstGeom prst="rect">
            <a:avLst/>
          </a:prstGeom>
          <a:noFill/>
        </p:spPr>
        <p:txBody>
          <a:bodyPr wrap="none" rtlCol="0" anchor="t">
            <a:spAutoFit/>
          </a:bodyPr>
          <a:lstStyle/>
          <a:p>
            <a:r>
              <a:rPr lang="zh-CN" altLang="en-US" sz="2400" smtClean="0">
                <a:solidFill>
                  <a:schemeClr val="accent3">
                    <a:lumMod val="50000"/>
                  </a:schemeClr>
                </a:solidFill>
                <a:latin typeface="华文新魏" panose="02010800040101010101" charset="-122"/>
                <a:ea typeface="华文新魏" panose="02010800040101010101" charset="-122"/>
                <a:cs typeface="宋体" panose="02010600030101010101" pitchFamily="2" charset="-122"/>
                <a:sym typeface="+mn-ea"/>
              </a:rPr>
              <a:t>讨论：</a:t>
            </a:r>
            <a:endParaRPr lang="zh-CN" altLang="en-US" sz="2400" smtClean="0">
              <a:solidFill>
                <a:schemeClr val="accent3">
                  <a:lumMod val="50000"/>
                </a:schemeClr>
              </a:solidFill>
              <a:latin typeface="华文新魏" panose="02010800040101010101" charset="-122"/>
              <a:ea typeface="华文新魏" panose="02010800040101010101" charset="-122"/>
              <a:cs typeface="宋体" panose="02010600030101010101" pitchFamily="2" charset="-122"/>
              <a:sym typeface="+mn-ea"/>
            </a:endParaRPr>
          </a:p>
        </p:txBody>
      </p:sp>
      <p:sp>
        <p:nvSpPr>
          <p:cNvPr id="8" name="Text Box 8"/>
          <p:cNvSpPr txBox="1"/>
          <p:nvPr>
            <p:custDataLst>
              <p:tags r:id="rId10"/>
            </p:custDataLst>
          </p:nvPr>
        </p:nvSpPr>
        <p:spPr>
          <a:xfrm>
            <a:off x="996315" y="4074160"/>
            <a:ext cx="7387590" cy="1198880"/>
          </a:xfrm>
          <a:prstGeom prst="rect">
            <a:avLst/>
          </a:prstGeom>
          <a:noFill/>
          <a:ln w="9525">
            <a:noFill/>
          </a:ln>
        </p:spPr>
        <p:txBody>
          <a:bodyPr wrap="square">
            <a:spAutoFit/>
          </a:bodyPr>
          <a:lstStyle/>
          <a:p>
            <a:pPr algn="l">
              <a:spcBef>
                <a:spcPct val="0"/>
              </a:spcBef>
            </a:pPr>
            <a:r>
              <a:rPr lang="zh-CN" altLang="en-US" sz="2400">
                <a:solidFill>
                  <a:srgbClr val="FF0000"/>
                </a:solidFill>
                <a:latin typeface="华文新魏" panose="02010800040101010101" charset="-122"/>
                <a:ea typeface="华文新魏" panose="02010800040101010101" charset="-122"/>
                <a:cs typeface="华文新魏" panose="02010800040101010101" charset="-122"/>
                <a:sym typeface="Arial" panose="020b0604020202020204" pitchFamily="34" charset="0"/>
              </a:rPr>
              <a:t>河蟹捕食底栖动物，它们之间存在捕食关系；</a:t>
            </a:r>
            <a:endParaRPr lang="zh-CN" altLang="en-US" sz="2400">
              <a:solidFill>
                <a:srgbClr val="FF0000"/>
              </a:solidFill>
              <a:latin typeface="华文新魏" panose="02010800040101010101" charset="-122"/>
              <a:ea typeface="华文新魏" panose="02010800040101010101" charset="-122"/>
              <a:cs typeface="华文新魏" panose="02010800040101010101" charset="-122"/>
              <a:sym typeface="Arial" panose="020b0604020202020204" pitchFamily="34" charset="0"/>
            </a:endParaRPr>
          </a:p>
          <a:p>
            <a:pPr algn="l">
              <a:spcBef>
                <a:spcPct val="0"/>
              </a:spcBef>
            </a:pPr>
            <a:r>
              <a:rPr lang="zh-CN" altLang="en-US" sz="2400">
                <a:solidFill>
                  <a:srgbClr val="FF0000"/>
                </a:solidFill>
                <a:latin typeface="华文新魏" panose="02010800040101010101" charset="-122"/>
                <a:ea typeface="华文新魏" panose="02010800040101010101" charset="-122"/>
                <a:cs typeface="华文新魏" panose="02010800040101010101" charset="-122"/>
                <a:sym typeface="Arial" panose="020b0604020202020204" pitchFamily="34" charset="0"/>
              </a:rPr>
              <a:t>河蟹和某些底栖动物可能还会捕食水中的浮游生物，因此河蟹与底栖动物的种间关系可能还包括种间竞争</a:t>
            </a:r>
            <a:r>
              <a:rPr lang="zh-CN" altLang="en-US" sz="2400">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a:t>
            </a:r>
            <a:endParaRPr lang="zh-CN" altLang="en-US" sz="2400">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endParaRPr>
          </a:p>
        </p:txBody>
      </p:sp>
      <p:sp>
        <p:nvSpPr>
          <p:cNvPr id="9" name="文本框 8"/>
          <p:cNvSpPr txBox="1"/>
          <p:nvPr>
            <p:custDataLst>
              <p:tags r:id="rId11"/>
            </p:custDataLst>
          </p:nvPr>
        </p:nvSpPr>
        <p:spPr>
          <a:xfrm>
            <a:off x="930910" y="5166995"/>
            <a:ext cx="8875395" cy="460375"/>
          </a:xfrm>
          <a:prstGeom prst="rect">
            <a:avLst/>
          </a:prstGeom>
          <a:noFill/>
        </p:spPr>
        <p:txBody>
          <a:bodyPr wrap="square" rtlCol="0">
            <a:spAutoFit/>
          </a:bodyPr>
          <a:lstStyle/>
          <a:p>
            <a:pPr algn="l">
              <a:lnSpc>
                <a:spcPct val="100000"/>
              </a:lnSpc>
              <a:buClrTx/>
              <a:buSzTx/>
              <a:buFontTx/>
            </a:pPr>
            <a:r>
              <a:rPr lang="en-US" sz="2400" smtClean="0">
                <a:solidFill>
                  <a:schemeClr val="accent3">
                    <a:lumMod val="50000"/>
                  </a:schemeClr>
                </a:solidFill>
                <a:latin typeface="华文新魏" panose="02010800040101010101" charset="-122"/>
                <a:ea typeface="华文新魏" panose="02010800040101010101" charset="-122"/>
                <a:cs typeface="华文新魏" panose="02010800040101010101" charset="-122"/>
                <a:sym typeface="+mn-ea"/>
              </a:rPr>
              <a:t>2.提高河蟹的种群密度，稻田中其他动物种群会发生怎样的变化?</a:t>
            </a:r>
            <a:endParaRPr lang="en-US" sz="2400" smtClean="0">
              <a:solidFill>
                <a:schemeClr val="accent3">
                  <a:lumMod val="50000"/>
                </a:schemeClr>
              </a:solidFill>
              <a:latin typeface="华文新魏" panose="02010800040101010101" charset="-122"/>
              <a:ea typeface="华文新魏" panose="02010800040101010101" charset="-122"/>
              <a:cs typeface="华文新魏" panose="02010800040101010101" charset="-122"/>
              <a:sym typeface="+mn-ea"/>
            </a:endParaRPr>
          </a:p>
        </p:txBody>
      </p:sp>
      <p:sp>
        <p:nvSpPr>
          <p:cNvPr id="10" name="文本框 9"/>
          <p:cNvSpPr txBox="1"/>
          <p:nvPr>
            <p:custDataLst>
              <p:tags r:id="rId12"/>
            </p:custDataLst>
          </p:nvPr>
        </p:nvSpPr>
        <p:spPr>
          <a:xfrm>
            <a:off x="996315" y="5627370"/>
            <a:ext cx="10354310" cy="1308735"/>
          </a:xfrm>
          <a:prstGeom prst="rect">
            <a:avLst/>
          </a:prstGeom>
          <a:noFill/>
        </p:spPr>
        <p:txBody>
          <a:bodyPr wrap="square" rtlCol="0">
            <a:spAutoFit/>
          </a:bodyPr>
          <a:lstStyle/>
          <a:p>
            <a:pPr algn="l" fontAlgn="auto">
              <a:lnSpc>
                <a:spcPct val="110000"/>
              </a:lnSpc>
              <a:buClrTx/>
              <a:buSzTx/>
              <a:buFontTx/>
            </a:pPr>
            <a:r>
              <a:rPr lang="zh-CN" altLang="en-US" sz="2400">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河蟹会吃掉更多的底栖动物和杂草，导致底栖动物等的数量减少；</a:t>
            </a:r>
            <a:endParaRPr lang="zh-CN" altLang="en-US" sz="2400">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endParaRPr>
          </a:p>
          <a:p>
            <a:pPr algn="l" fontAlgn="auto">
              <a:lnSpc>
                <a:spcPct val="110000"/>
              </a:lnSpc>
              <a:buClrTx/>
              <a:buSzTx/>
              <a:buFontTx/>
            </a:pPr>
            <a:r>
              <a:rPr lang="zh-CN" altLang="en-US" sz="2400">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河蟹的爬行活动对田泥有松动作用，可以改善田泥的土壤肥力而有利于水稻的生长，可能会引起以水稻为食物的其他动物的数量增加。</a:t>
            </a:r>
            <a:endParaRPr lang="zh-CN" altLang="en-US" sz="2400">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endParaRPr>
          </a:p>
        </p:txBody>
      </p:sp>
      <p:grpSp>
        <p:nvGrpSpPr>
          <p:cNvPr id="17" name="组合 16" descr="7b0a202020202274657874626f78223a20227b5c2263617465676f72795f69645c223a31303431302c5c2269645c223a32303334323034357d220a7d0a"/>
          <p:cNvGrpSpPr/>
          <p:nvPr>
            <p:custDataLst>
              <p:tags r:id="rId13"/>
            </p:custDataLst>
          </p:nvPr>
        </p:nvGrpSpPr>
        <p:grpSpPr>
          <a:xfrm>
            <a:off x="148590" y="1484558"/>
            <a:ext cx="2200910" cy="737239"/>
            <a:chOff x="5594" y="3296"/>
            <a:chExt cx="8012" cy="4108"/>
          </a:xfrm>
        </p:grpSpPr>
        <p:grpSp>
          <p:nvGrpSpPr>
            <p:cNvPr id="18" name="图形 4"/>
            <p:cNvGrpSpPr/>
            <p:nvPr>
              <p:custDataLst>
                <p:tags r:id="rId14"/>
              </p:custDataLst>
            </p:nvPr>
          </p:nvGrpSpPr>
          <p:grpSpPr>
            <a:xfrm>
              <a:off x="5594" y="3675"/>
              <a:ext cx="8012" cy="3449"/>
              <a:chOff x="3938587" y="2500312"/>
              <a:chExt cx="4314825" cy="1857375"/>
            </a:xfrm>
          </p:grpSpPr>
          <p:sp>
            <p:nvSpPr>
              <p:cNvPr id="33" name="任意多边形: 形状 6"/>
              <p:cNvSpPr/>
              <p:nvPr>
                <p:custDataLst>
                  <p:tags r:id="rId15"/>
                </p:custDataLst>
              </p:nvPr>
            </p:nvSpPr>
            <p:spPr>
              <a:xfrm>
                <a:off x="4215764" y="2643187"/>
                <a:ext cx="3850957" cy="1518284"/>
              </a:xfrm>
              <a:custGeom>
                <a:gdLst>
                  <a:gd name="connsiteX0" fmla="*/ 0 w 3850957"/>
                  <a:gd name="connsiteY0" fmla="*/ 204788 h 1518284"/>
                  <a:gd name="connsiteX1" fmla="*/ 3850958 w 3850957"/>
                  <a:gd name="connsiteY1" fmla="*/ 0 h 1518284"/>
                  <a:gd name="connsiteX2" fmla="*/ 3583305 w 3850957"/>
                  <a:gd name="connsiteY2" fmla="*/ 1518285 h 1518284"/>
                  <a:gd name="connsiteX3" fmla="*/ 340995 w 3850957"/>
                  <a:gd name="connsiteY3" fmla="*/ 1451610 h 1518284"/>
                  <a:gd name="connsiteX4" fmla="*/ 0 w 3850957"/>
                  <a:gd name="connsiteY4" fmla="*/ 204788 h 1518284"/>
                  <a:gd name="connsiteX5" fmla="*/ 0 w 3850957"/>
                  <a:gd name="connsiteY5" fmla="*/ 204788 h 1518284"/>
                  <a:gd name="connsiteX6" fmla="*/ 0 w 3850957"/>
                  <a:gd name="connsiteY6" fmla="*/ 204788 h 15182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957" h="1518284">
                    <a:moveTo>
                      <a:pt x="0" y="204788"/>
                    </a:moveTo>
                    <a:cubicBezTo>
                      <a:pt x="83820" y="218123"/>
                      <a:pt x="3850958" y="0"/>
                      <a:pt x="3850958" y="0"/>
                    </a:cubicBezTo>
                    <a:lnTo>
                      <a:pt x="3583305" y="1518285"/>
                    </a:lnTo>
                    <a:lnTo>
                      <a:pt x="340995" y="1451610"/>
                    </a:lnTo>
                    <a:lnTo>
                      <a:pt x="0" y="204788"/>
                    </a:lnTo>
                    <a:lnTo>
                      <a:pt x="0" y="204788"/>
                    </a:lnTo>
                    <a:lnTo>
                      <a:pt x="0" y="204788"/>
                    </a:lnTo>
                    <a:close/>
                  </a:path>
                </a:pathLst>
              </a:custGeom>
              <a:solidFill>
                <a:srgbClr val="F4A61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7"/>
              <p:cNvSpPr/>
              <p:nvPr>
                <p:custDataLst>
                  <p:tags r:id="rId16"/>
                </p:custDataLst>
              </p:nvPr>
            </p:nvSpPr>
            <p:spPr>
              <a:xfrm>
                <a:off x="4243387" y="2722244"/>
                <a:ext cx="3760469" cy="1483995"/>
              </a:xfrm>
              <a:custGeom>
                <a:gdLst>
                  <a:gd name="connsiteX0" fmla="*/ 113348 w 3760469"/>
                  <a:gd name="connsiteY0" fmla="*/ 0 h 1483995"/>
                  <a:gd name="connsiteX1" fmla="*/ 0 w 3760469"/>
                  <a:gd name="connsiteY1" fmla="*/ 1483995 h 1483995"/>
                  <a:gd name="connsiteX2" fmla="*/ 3760470 w 3760469"/>
                  <a:gd name="connsiteY2" fmla="*/ 1243965 h 1483995"/>
                  <a:gd name="connsiteX3" fmla="*/ 3760470 w 3760469"/>
                  <a:gd name="connsiteY3" fmla="*/ 110490 h 1483995"/>
                  <a:gd name="connsiteX4" fmla="*/ 113348 w 3760469"/>
                  <a:gd name="connsiteY4" fmla="*/ 0 h 1483995"/>
                  <a:gd name="connsiteX5" fmla="*/ 113348 w 3760469"/>
                  <a:gd name="connsiteY5" fmla="*/ 0 h 14839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469" h="1483995">
                    <a:moveTo>
                      <a:pt x="113348" y="0"/>
                    </a:moveTo>
                    <a:lnTo>
                      <a:pt x="0" y="1483995"/>
                    </a:lnTo>
                    <a:lnTo>
                      <a:pt x="3760470" y="1243965"/>
                    </a:lnTo>
                    <a:lnTo>
                      <a:pt x="3760470" y="110490"/>
                    </a:lnTo>
                    <a:lnTo>
                      <a:pt x="113348" y="0"/>
                    </a:lnTo>
                    <a:lnTo>
                      <a:pt x="113348" y="0"/>
                    </a:lnTo>
                    <a:close/>
                  </a:path>
                </a:pathLst>
              </a:custGeom>
              <a:solidFill>
                <a:srgbClr val="FFEC8F"/>
              </a:solidFill>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8"/>
              <p:cNvSpPr/>
              <p:nvPr>
                <p:custDataLst>
                  <p:tags r:id="rId17"/>
                </p:custDataLst>
              </p:nvPr>
            </p:nvSpPr>
            <p:spPr>
              <a:xfrm>
                <a:off x="4477701" y="2635566"/>
                <a:ext cx="240982" cy="283845"/>
              </a:xfrm>
              <a:custGeom>
                <a:gdLst>
                  <a:gd name="connsiteX0" fmla="*/ 0 w 240982"/>
                  <a:gd name="connsiteY0" fmla="*/ 283845 h 283845"/>
                  <a:gd name="connsiteX1" fmla="*/ 101918 w 240982"/>
                  <a:gd name="connsiteY1" fmla="*/ 0 h 283845"/>
                  <a:gd name="connsiteX2" fmla="*/ 240983 w 240982"/>
                  <a:gd name="connsiteY2" fmla="*/ 0 h 283845"/>
                  <a:gd name="connsiteX3" fmla="*/ 139065 w 240982"/>
                  <a:gd name="connsiteY3" fmla="*/ 283845 h 283845"/>
                  <a:gd name="connsiteX4" fmla="*/ 0 w 240982"/>
                  <a:gd name="connsiteY4" fmla="*/ 283845 h 283845"/>
                  <a:gd name="connsiteX5" fmla="*/ 0 w 240982"/>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283845">
                    <a:moveTo>
                      <a:pt x="0" y="283845"/>
                    </a:moveTo>
                    <a:lnTo>
                      <a:pt x="101918" y="0"/>
                    </a:lnTo>
                    <a:lnTo>
                      <a:pt x="240983" y="0"/>
                    </a:lnTo>
                    <a:lnTo>
                      <a:pt x="139065"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9"/>
              <p:cNvSpPr/>
              <p:nvPr>
                <p:custDataLst>
                  <p:tags r:id="rId18"/>
                </p:custDataLst>
              </p:nvPr>
            </p:nvSpPr>
            <p:spPr>
              <a:xfrm>
                <a:off x="4660582" y="2701289"/>
                <a:ext cx="240029" cy="283845"/>
              </a:xfrm>
              <a:custGeom>
                <a:gdLst>
                  <a:gd name="connsiteX0" fmla="*/ 0 w 240029"/>
                  <a:gd name="connsiteY0" fmla="*/ 283845 h 283845"/>
                  <a:gd name="connsiteX1" fmla="*/ 101917 w 240029"/>
                  <a:gd name="connsiteY1" fmla="*/ 0 h 283845"/>
                  <a:gd name="connsiteX2" fmla="*/ 240030 w 240029"/>
                  <a:gd name="connsiteY2" fmla="*/ 0 h 283845"/>
                  <a:gd name="connsiteX3" fmla="*/ 138113 w 240029"/>
                  <a:gd name="connsiteY3" fmla="*/ 283845 h 283845"/>
                  <a:gd name="connsiteX4" fmla="*/ 0 w 240029"/>
                  <a:gd name="connsiteY4" fmla="*/ 283845 h 283845"/>
                  <a:gd name="connsiteX5" fmla="*/ 0 w 240029"/>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028" h="283845">
                    <a:moveTo>
                      <a:pt x="0" y="283845"/>
                    </a:moveTo>
                    <a:lnTo>
                      <a:pt x="101917" y="0"/>
                    </a:lnTo>
                    <a:lnTo>
                      <a:pt x="240030" y="0"/>
                    </a:lnTo>
                    <a:lnTo>
                      <a:pt x="138113"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10"/>
              <p:cNvSpPr/>
              <p:nvPr>
                <p:custDataLst>
                  <p:tags r:id="rId19"/>
                </p:custDataLst>
              </p:nvPr>
            </p:nvSpPr>
            <p:spPr>
              <a:xfrm>
                <a:off x="6419849" y="3821429"/>
                <a:ext cx="1491615" cy="152400"/>
              </a:xfrm>
              <a:custGeom>
                <a:gdLst>
                  <a:gd name="connsiteX0" fmla="*/ 1491615 w 1491615"/>
                  <a:gd name="connsiteY0" fmla="*/ 57150 h 152400"/>
                  <a:gd name="connsiteX1" fmla="*/ 0 w 1491615"/>
                  <a:gd name="connsiteY1" fmla="*/ 152400 h 152400"/>
                  <a:gd name="connsiteX2" fmla="*/ 1482090 w 1491615"/>
                  <a:gd name="connsiteY2" fmla="*/ 0 h 152400"/>
                  <a:gd name="connsiteX3" fmla="*/ 1491615 w 1491615"/>
                  <a:gd name="connsiteY3" fmla="*/ 57150 h 152400"/>
                  <a:gd name="connsiteX4" fmla="*/ 1491615 w 1491615"/>
                  <a:gd name="connsiteY4" fmla="*/ 57150 h 152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5" h="152400">
                    <a:moveTo>
                      <a:pt x="1491615" y="57150"/>
                    </a:moveTo>
                    <a:lnTo>
                      <a:pt x="0" y="152400"/>
                    </a:lnTo>
                    <a:lnTo>
                      <a:pt x="1482090" y="0"/>
                    </a:lnTo>
                    <a:lnTo>
                      <a:pt x="1491615" y="57150"/>
                    </a:lnTo>
                    <a:lnTo>
                      <a:pt x="1491615" y="57150"/>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11"/>
              <p:cNvSpPr/>
              <p:nvPr>
                <p:custDataLst>
                  <p:tags r:id="rId20"/>
                </p:custDataLst>
              </p:nvPr>
            </p:nvSpPr>
            <p:spPr>
              <a:xfrm>
                <a:off x="3973829" y="2532697"/>
                <a:ext cx="4242435" cy="1790699"/>
              </a:xfrm>
              <a:custGeom>
                <a:gdLst>
                  <a:gd name="connsiteX0" fmla="*/ 4110038 w 4242435"/>
                  <a:gd name="connsiteY0" fmla="*/ 1744980 h 1790699"/>
                  <a:gd name="connsiteX1" fmla="*/ 0 w 4242435"/>
                  <a:gd name="connsiteY1" fmla="*/ 1790700 h 1790699"/>
                  <a:gd name="connsiteX2" fmla="*/ 146685 w 4242435"/>
                  <a:gd name="connsiteY2" fmla="*/ 14288 h 1790699"/>
                  <a:gd name="connsiteX3" fmla="*/ 4242435 w 4242435"/>
                  <a:gd name="connsiteY3" fmla="*/ 0 h 1790699"/>
                  <a:gd name="connsiteX4" fmla="*/ 4110038 w 4242435"/>
                  <a:gd name="connsiteY4" fmla="*/ 1744980 h 1790699"/>
                  <a:gd name="connsiteX5" fmla="*/ 4110038 w 4242435"/>
                  <a:gd name="connsiteY5" fmla="*/ 1744980 h 17906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35" h="1790699">
                    <a:moveTo>
                      <a:pt x="4110038" y="1744980"/>
                    </a:moveTo>
                    <a:lnTo>
                      <a:pt x="0" y="1790700"/>
                    </a:lnTo>
                    <a:lnTo>
                      <a:pt x="146685" y="14288"/>
                    </a:lnTo>
                    <a:lnTo>
                      <a:pt x="4242435" y="0"/>
                    </a:lnTo>
                    <a:lnTo>
                      <a:pt x="4110038" y="1744980"/>
                    </a:lnTo>
                    <a:lnTo>
                      <a:pt x="4110038" y="1744980"/>
                    </a:lnTo>
                    <a:close/>
                  </a:path>
                </a:pathLst>
              </a:custGeom>
              <a:noFill/>
              <a:ln w="65262" cap="flat">
                <a:solidFill>
                  <a:srgbClr val="F49B38"/>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0" name="图形 4"/>
              <p:cNvGrpSpPr/>
              <p:nvPr>
                <p:custDataLst>
                  <p:tags r:id="rId21"/>
                </p:custDataLst>
              </p:nvPr>
            </p:nvGrpSpPr>
            <p:grpSpPr>
              <a:xfrm>
                <a:off x="5595937" y="2823209"/>
                <a:ext cx="2333625" cy="74295"/>
                <a:chOff x="5595937" y="2823209"/>
                <a:chExt cx="2333625" cy="74295"/>
              </a:xfrm>
            </p:grpSpPr>
            <p:sp>
              <p:nvSpPr>
                <p:cNvPr id="41" name="任意多边形: 形状 13"/>
                <p:cNvSpPr/>
                <p:nvPr>
                  <p:custDataLst>
                    <p:tags r:id="rId22"/>
                  </p:custDataLst>
                </p:nvPr>
              </p:nvSpPr>
              <p:spPr>
                <a:xfrm>
                  <a:off x="5595937" y="2823209"/>
                  <a:ext cx="52387" cy="1905"/>
                </a:xfrm>
                <a:custGeom>
                  <a:gdLst>
                    <a:gd name="connsiteX0" fmla="*/ 0 w 52387"/>
                    <a:gd name="connsiteY0" fmla="*/ 0 h 1905"/>
                    <a:gd name="connsiteX1" fmla="*/ 52388 w 52387"/>
                    <a:gd name="connsiteY1" fmla="*/ 1905 h 1905"/>
                  </a:gdLst>
                  <a:cxnLst>
                    <a:cxn ang="0">
                      <a:pos x="connsiteX0" y="connsiteY0"/>
                    </a:cxn>
                    <a:cxn ang="0">
                      <a:pos x="connsiteX1" y="connsiteY1"/>
                    </a:cxn>
                  </a:cxnLst>
                  <a:rect l="l" t="t" r="r" b="b"/>
                  <a:pathLst>
                    <a:path w="52387" h="1905">
                      <a:moveTo>
                        <a:pt x="0" y="0"/>
                      </a:moveTo>
                      <a:lnTo>
                        <a:pt x="52388" y="1905"/>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形状 14"/>
                <p:cNvSpPr/>
                <p:nvPr>
                  <p:custDataLst>
                    <p:tags r:id="rId23"/>
                  </p:custDataLst>
                </p:nvPr>
              </p:nvSpPr>
              <p:spPr>
                <a:xfrm>
                  <a:off x="5755004" y="2827972"/>
                  <a:ext cx="2068830" cy="66675"/>
                </a:xfrm>
                <a:custGeom>
                  <a:gdLst>
                    <a:gd name="connsiteX0" fmla="*/ 0 w 2068830"/>
                    <a:gd name="connsiteY0" fmla="*/ 0 h 66675"/>
                    <a:gd name="connsiteX1" fmla="*/ 2068830 w 2068830"/>
                    <a:gd name="connsiteY1" fmla="*/ 66675 h 66675"/>
                  </a:gdLst>
                  <a:cxnLst>
                    <a:cxn ang="0">
                      <a:pos x="connsiteX0" y="connsiteY0"/>
                    </a:cxn>
                    <a:cxn ang="0">
                      <a:pos x="connsiteX1" y="connsiteY1"/>
                    </a:cxn>
                  </a:cxnLst>
                  <a:rect l="l" t="t" r="r" b="b"/>
                  <a:pathLst>
                    <a:path w="2068830" h="66675">
                      <a:moveTo>
                        <a:pt x="0" y="0"/>
                      </a:moveTo>
                      <a:lnTo>
                        <a:pt x="2068830" y="66675"/>
                      </a:lnTo>
                    </a:path>
                  </a:pathLst>
                </a:custGeom>
                <a:ln w="19050" cap="flat">
                  <a:solidFill>
                    <a:srgbClr val="FFFFFF"/>
                  </a:solidFill>
                  <a:custDash>
                    <a:ds d="836160" sp="836160"/>
                  </a:custDash>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15"/>
                <p:cNvSpPr/>
                <p:nvPr>
                  <p:custDataLst>
                    <p:tags r:id="rId24"/>
                  </p:custDataLst>
                </p:nvPr>
              </p:nvSpPr>
              <p:spPr>
                <a:xfrm>
                  <a:off x="7877174" y="2896552"/>
                  <a:ext cx="52387" cy="952"/>
                </a:xfrm>
                <a:custGeom>
                  <a:gdLst>
                    <a:gd name="connsiteX0" fmla="*/ 0 w 52387"/>
                    <a:gd name="connsiteY0" fmla="*/ 0 h 952"/>
                    <a:gd name="connsiteX1" fmla="*/ 52388 w 52387"/>
                    <a:gd name="connsiteY1" fmla="*/ 953 h 952"/>
                  </a:gdLst>
                  <a:cxnLst>
                    <a:cxn ang="0">
                      <a:pos x="connsiteX0" y="connsiteY0"/>
                    </a:cxn>
                    <a:cxn ang="0">
                      <a:pos x="connsiteX1" y="connsiteY1"/>
                    </a:cxn>
                  </a:cxnLst>
                  <a:rect l="l" t="t" r="r" b="b"/>
                  <a:pathLst>
                    <a:path w="52387" h="952">
                      <a:moveTo>
                        <a:pt x="0" y="0"/>
                      </a:moveTo>
                      <a:lnTo>
                        <a:pt x="52388" y="953"/>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4" name="文本框 43"/>
            <p:cNvSpPr txBox="1"/>
            <p:nvPr>
              <p:custDataLst>
                <p:tags r:id="rId25"/>
              </p:custDataLst>
            </p:nvPr>
          </p:nvSpPr>
          <p:spPr>
            <a:xfrm>
              <a:off x="6930" y="3296"/>
              <a:ext cx="6213" cy="4108"/>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问题探讨</a:t>
              </a:r>
              <a:endPar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p:txBody>
        </p:sp>
      </p:grpSp>
    </p:spTree>
    <p:custDataLst>
      <p:tags r:id="rId26"/>
    </p:custDataLst>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grpSp>
        <p:nvGrpSpPr>
          <p:cNvPr id="3" name="组合 2"/>
          <p:cNvGrpSpPr/>
          <p:nvPr>
            <p:custDataLst>
              <p:tags r:id="rId3"/>
            </p:custDataLst>
          </p:nvPr>
        </p:nvGrpSpPr>
        <p:grpSpPr>
          <a:xfrm>
            <a:off x="2340610" y="1704975"/>
            <a:ext cx="6861175" cy="4228185"/>
            <a:chOff x="1780" y="3766"/>
            <a:chExt cx="6890" cy="5272"/>
          </a:xfrm>
        </p:grpSpPr>
        <p:pic>
          <p:nvPicPr>
            <p:cNvPr id="4" name="图片 3" descr="C:\Users\Administrator\Desktop\21\timg (41).jpgtimg (41)"/>
            <p:cNvPicPr>
              <a:picLocks noChangeAspect="1"/>
            </p:cNvPicPr>
            <p:nvPr>
              <p:custDataLst>
                <p:tags r:id="rId5"/>
              </p:custDataLst>
            </p:nvPr>
          </p:nvPicPr>
          <p:blipFill>
            <a:blip r:embed="rId4"/>
            <a:srcRect r="11308"/>
            <a:stretch>
              <a:fillRect/>
            </a:stretch>
          </p:blipFill>
          <p:spPr>
            <a:xfrm>
              <a:off x="5221" y="3766"/>
              <a:ext cx="3449" cy="2516"/>
            </a:xfrm>
            <a:prstGeom prst="rect">
              <a:avLst/>
            </a:prstGeom>
            <a:ln>
              <a:noFill/>
            </a:ln>
            <a:effectLst/>
          </p:spPr>
        </p:pic>
        <p:sp>
          <p:nvSpPr>
            <p:cNvPr id="5" name="文本框 9"/>
            <p:cNvSpPr txBox="1"/>
            <p:nvPr>
              <p:custDataLst>
                <p:tags r:id="rId6"/>
              </p:custDataLst>
            </p:nvPr>
          </p:nvSpPr>
          <p:spPr>
            <a:xfrm>
              <a:off x="7842" y="5780"/>
              <a:ext cx="822" cy="574"/>
            </a:xfrm>
            <a:prstGeom prst="rect">
              <a:avLst/>
            </a:prstGeom>
            <a:solidFill>
              <a:srgbClr val="FFFFFF"/>
            </a:solidFill>
            <a:ln w="9525">
              <a:noFill/>
            </a:ln>
          </p:spPr>
          <p:txBody>
            <a:bodyPr vert="horz" wrap="square" anchor="t">
              <a:spAutoFit/>
            </a:bodyPr>
            <a:lstStyle>
              <a:defPPr>
                <a:defRPr lang="zh-CN"/>
              </a:defPPr>
              <a:lvl1pPr lvl="0">
                <a:spcBef>
                  <a:spcPct val="50000"/>
                </a:spcBef>
                <a:defRPr sz="4000" b="1">
                  <a:solidFill>
                    <a:srgbClr val="FF6600"/>
                  </a:solidFill>
                  <a:latin typeface="黑体" panose="02010609060101010101" pitchFamily="2" charset="-122"/>
                  <a:ea typeface="黑体" panose="02010609060101010101" pitchFamily="2" charset="-122"/>
                </a:defRPr>
              </a:lvl1pPr>
            </a:lstStyle>
            <a:p>
              <a:pPr marL="0" marR="0" lvl="0" indent="0" defTabSz="914400" eaLnBrk="1" fontAlgn="auto"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000000"/>
                  </a:solidFill>
                  <a:effectLst/>
                  <a:uLnTx/>
                  <a:uFillTx/>
                  <a:latin typeface="Arial Black" panose="020b0a04020102020204" charset="0"/>
                  <a:ea typeface="微软雅黑" panose="020b0503020204020204" pitchFamily="34" charset="-122"/>
                  <a:cs typeface="Arial"/>
                </a:rPr>
                <a:t>蜈蚣</a:t>
              </a:r>
              <a:endParaRPr kumimoji="0" lang="zh-CN" altLang="en-US" sz="2400" b="1" i="0" u="none" strike="noStrike" kern="0" cap="none" spc="0" normalizeH="0" baseline="0" noProof="0">
                <a:ln>
                  <a:noFill/>
                </a:ln>
                <a:solidFill>
                  <a:srgbClr val="000000"/>
                </a:solidFill>
                <a:effectLst/>
                <a:uLnTx/>
                <a:uFillTx/>
                <a:latin typeface="Arial Black" panose="020b0a04020102020204" charset="0"/>
                <a:ea typeface="微软雅黑" panose="020b0503020204020204" pitchFamily="34" charset="-122"/>
                <a:cs typeface="Arial"/>
              </a:endParaRPr>
            </a:p>
          </p:txBody>
        </p:sp>
        <p:grpSp>
          <p:nvGrpSpPr>
            <p:cNvPr id="6" name="组合 5"/>
            <p:cNvGrpSpPr/>
            <p:nvPr>
              <p:custDataLst>
                <p:tags r:id="rId7"/>
              </p:custDataLst>
            </p:nvPr>
          </p:nvGrpSpPr>
          <p:grpSpPr>
            <a:xfrm>
              <a:off x="1780" y="3778"/>
              <a:ext cx="3185" cy="2534"/>
              <a:chOff x="6291413" y="5473403"/>
              <a:chExt cx="3372351" cy="2662011"/>
            </a:xfrm>
          </p:grpSpPr>
          <p:pic>
            <p:nvPicPr>
              <p:cNvPr id="12" name="图片 11" descr="C:\Users\Administrator\Desktop\21\timg (40).jpgtimg (40)"/>
              <p:cNvPicPr>
                <a:picLocks noChangeAspect="1"/>
              </p:cNvPicPr>
              <p:nvPr>
                <p:custDataLst>
                  <p:tags r:id="rId9"/>
                </p:custDataLst>
              </p:nvPr>
            </p:nvPicPr>
            <p:blipFill>
              <a:blip r:embed="rId8"/>
              <a:stretch>
                <a:fillRect/>
              </a:stretch>
            </p:blipFill>
            <p:spPr>
              <a:xfrm>
                <a:off x="6291413" y="5473403"/>
                <a:ext cx="3372351" cy="2617503"/>
              </a:xfrm>
              <a:prstGeom prst="rect">
                <a:avLst/>
              </a:prstGeom>
              <a:ln>
                <a:noFill/>
              </a:ln>
              <a:effectLst/>
            </p:spPr>
          </p:pic>
          <p:sp>
            <p:nvSpPr>
              <p:cNvPr id="13" name="文本框 11"/>
              <p:cNvSpPr txBox="1"/>
              <p:nvPr>
                <p:custDataLst>
                  <p:tags r:id="rId10"/>
                </p:custDataLst>
              </p:nvPr>
            </p:nvSpPr>
            <p:spPr>
              <a:xfrm>
                <a:off x="6291888" y="7532471"/>
                <a:ext cx="852741" cy="602943"/>
              </a:xfrm>
              <a:prstGeom prst="rect">
                <a:avLst/>
              </a:prstGeom>
              <a:solidFill>
                <a:srgbClr val="FFFFFF"/>
              </a:solidFill>
              <a:ln w="9525">
                <a:noFill/>
              </a:ln>
            </p:spPr>
            <p:txBody>
              <a:bodyPr vert="horz" wrap="square" anchor="t">
                <a:spAutoFit/>
              </a:bodyPr>
              <a:lstStyle/>
              <a:p>
                <a:pPr marL="0" marR="0" lvl="0" indent="0" defTabSz="914400" eaLnBrk="1" fontAlgn="auto"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000000"/>
                    </a:solidFill>
                    <a:effectLst/>
                    <a:uLnTx/>
                    <a:uFillTx/>
                    <a:latin typeface="Arial Black" panose="020b0a04020102020204" charset="0"/>
                    <a:ea typeface="微软雅黑" panose="020b0503020204020204" pitchFamily="34" charset="-122"/>
                    <a:cs typeface="Arial"/>
                    <a:sym typeface="Arial" panose="020b0604020202020204" pitchFamily="34" charset="0"/>
                  </a:rPr>
                  <a:t>鼠妇</a:t>
                </a:r>
                <a:endParaRPr kumimoji="0" lang="zh-CN" altLang="en-US" sz="2400" b="1" i="0" u="none" strike="noStrike" kern="0" cap="none" spc="0" normalizeH="0" baseline="0" noProof="0">
                  <a:ln>
                    <a:noFill/>
                  </a:ln>
                  <a:solidFill>
                    <a:srgbClr val="000000"/>
                  </a:solidFill>
                  <a:effectLst/>
                  <a:uLnTx/>
                  <a:uFillTx/>
                  <a:latin typeface="Arial Black" panose="020b0a04020102020204" charset="0"/>
                  <a:ea typeface="微软雅黑" panose="020b0503020204020204" pitchFamily="34" charset="-122"/>
                  <a:cs typeface="Arial"/>
                  <a:sym typeface="Arial" panose="020b0604020202020204" pitchFamily="34" charset="0"/>
                </a:endParaRPr>
              </a:p>
            </p:txBody>
          </p:sp>
        </p:grpSp>
        <p:grpSp>
          <p:nvGrpSpPr>
            <p:cNvPr id="7" name="组合 6"/>
            <p:cNvGrpSpPr/>
            <p:nvPr>
              <p:custDataLst>
                <p:tags r:id="rId11"/>
              </p:custDataLst>
            </p:nvPr>
          </p:nvGrpSpPr>
          <p:grpSpPr>
            <a:xfrm>
              <a:off x="1780" y="6539"/>
              <a:ext cx="6890" cy="2499"/>
              <a:chOff x="1491587" y="8279863"/>
              <a:chExt cx="7830592" cy="2525297"/>
            </a:xfrm>
          </p:grpSpPr>
          <p:pic>
            <p:nvPicPr>
              <p:cNvPr id="8" name="图片 7" descr="C:\Users\Administrator\Desktop\21\300.jpg300"/>
              <p:cNvPicPr>
                <a:picLocks noChangeAspect="1"/>
              </p:cNvPicPr>
              <p:nvPr>
                <p:custDataLst>
                  <p:tags r:id="rId13"/>
                </p:custDataLst>
              </p:nvPr>
            </p:nvPicPr>
            <p:blipFill>
              <a:blip r:embed="rId12"/>
              <a:srcRect r="6407" b="9242"/>
              <a:stretch>
                <a:fillRect/>
              </a:stretch>
            </p:blipFill>
            <p:spPr>
              <a:xfrm>
                <a:off x="1498581" y="8279863"/>
                <a:ext cx="3589017" cy="2479528"/>
              </a:xfrm>
              <a:prstGeom prst="rect">
                <a:avLst/>
              </a:prstGeom>
              <a:ln>
                <a:noFill/>
              </a:ln>
              <a:effectLst/>
            </p:spPr>
          </p:pic>
          <p:sp>
            <p:nvSpPr>
              <p:cNvPr id="9" name="标题 4098"/>
              <p:cNvSpPr txBox="1"/>
              <p:nvPr>
                <p:custDataLst>
                  <p:tags r:id="rId14"/>
                </p:custDataLst>
              </p:nvPr>
            </p:nvSpPr>
            <p:spPr>
              <a:xfrm>
                <a:off x="1491587" y="10225044"/>
                <a:ext cx="948658" cy="580116"/>
              </a:xfrm>
              <a:prstGeom prst="rect">
                <a:avLst/>
              </a:prstGeom>
              <a:solidFill>
                <a:srgbClr val="FFFFFF"/>
              </a:solidFill>
              <a:ln w="9525">
                <a:noFill/>
              </a:ln>
            </p:spPr>
            <p:txBody>
              <a:bodyPr vert="horz" wrap="square" anchor="t">
                <a:spAutoFit/>
              </a:bodyPr>
              <a:lstStyle>
                <a:defPPr>
                  <a:defRPr lang="zh-CN"/>
                </a:defPPr>
                <a:lvl1pPr lvl="0">
                  <a:spcBef>
                    <a:spcPct val="50000"/>
                  </a:spcBef>
                  <a:defRPr sz="4000" b="1">
                    <a:solidFill>
                      <a:srgbClr val="FF6600"/>
                    </a:solidFill>
                    <a:latin typeface="黑体" panose="02010609060101010101" pitchFamily="2" charset="-122"/>
                    <a:ea typeface="黑体" panose="02010609060101010101" pitchFamily="2" charset="-122"/>
                  </a:defRPr>
                </a:lvl1pPr>
              </a:lstStyle>
              <a:p>
                <a:pPr marL="0" marR="0" lvl="0" indent="0" defTabSz="914400" eaLnBrk="1" fontAlgn="auto"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000000"/>
                    </a:solidFill>
                    <a:effectLst/>
                    <a:uLnTx/>
                    <a:uFillTx/>
                    <a:latin typeface="Arial Black" panose="020b0a04020102020204" charset="0"/>
                    <a:ea typeface="微软雅黑" panose="020b0503020204020204" pitchFamily="34" charset="-122"/>
                    <a:cs typeface="Arial"/>
                  </a:rPr>
                  <a:t>马陆</a:t>
                </a:r>
                <a:endParaRPr kumimoji="0" lang="zh-CN" altLang="en-US" sz="2400" b="1" i="0" u="none" strike="noStrike" kern="0" cap="none" spc="0" normalizeH="0" baseline="0" noProof="0">
                  <a:ln>
                    <a:noFill/>
                  </a:ln>
                  <a:solidFill>
                    <a:srgbClr val="000000"/>
                  </a:solidFill>
                  <a:effectLst/>
                  <a:uLnTx/>
                  <a:uFillTx/>
                  <a:latin typeface="Arial Black" panose="020b0a04020102020204" charset="0"/>
                  <a:ea typeface="微软雅黑" panose="020b0503020204020204" pitchFamily="34" charset="-122"/>
                  <a:cs typeface="Arial"/>
                  <a:sym typeface="Arial" panose="020b0604020202020204" pitchFamily="34" charset="0"/>
                </a:endParaRPr>
              </a:p>
            </p:txBody>
          </p:sp>
          <p:pic>
            <p:nvPicPr>
              <p:cNvPr id="10" name="图片 9" descr="C:\Users\Administrator\Desktop\21\timg (42).jpgtimg (42)"/>
              <p:cNvPicPr>
                <a:picLocks noChangeAspect="1"/>
              </p:cNvPicPr>
              <p:nvPr>
                <p:custDataLst>
                  <p:tags r:id="rId16"/>
                </p:custDataLst>
              </p:nvPr>
            </p:nvPicPr>
            <p:blipFill>
              <a:blip r:embed="rId15"/>
              <a:srcRect r="3314"/>
              <a:stretch>
                <a:fillRect/>
              </a:stretch>
            </p:blipFill>
            <p:spPr>
              <a:xfrm>
                <a:off x="5386932" y="8279863"/>
                <a:ext cx="3935247" cy="2460872"/>
              </a:xfrm>
              <a:prstGeom prst="rect">
                <a:avLst/>
              </a:prstGeom>
              <a:ln>
                <a:noFill/>
              </a:ln>
              <a:effectLst/>
            </p:spPr>
          </p:pic>
          <p:sp>
            <p:nvSpPr>
              <p:cNvPr id="11" name="标题 4098"/>
              <p:cNvSpPr txBox="1"/>
              <p:nvPr>
                <p:custDataLst>
                  <p:tags r:id="rId17"/>
                </p:custDataLst>
              </p:nvPr>
            </p:nvSpPr>
            <p:spPr>
              <a:xfrm>
                <a:off x="8362650" y="10202780"/>
                <a:ext cx="947933" cy="580116"/>
              </a:xfrm>
              <a:prstGeom prst="rect">
                <a:avLst/>
              </a:prstGeom>
              <a:solidFill>
                <a:srgbClr val="FFFFFF"/>
              </a:solidFill>
              <a:ln w="9525">
                <a:noFill/>
              </a:ln>
            </p:spPr>
            <p:txBody>
              <a:bodyPr vert="horz" wrap="square" anchor="t">
                <a:spAutoFit/>
              </a:bodyPr>
              <a:lstStyle>
                <a:defPPr>
                  <a:defRPr lang="zh-CN"/>
                </a:defPPr>
                <a:lvl1pPr lvl="0">
                  <a:spcBef>
                    <a:spcPct val="50000"/>
                  </a:spcBef>
                  <a:defRPr sz="4000" b="1">
                    <a:solidFill>
                      <a:srgbClr val="FF6600"/>
                    </a:solidFill>
                    <a:latin typeface="黑体" panose="02010609060101010101" pitchFamily="2" charset="-122"/>
                    <a:ea typeface="黑体" panose="02010609060101010101" pitchFamily="2" charset="-122"/>
                  </a:defRPr>
                </a:lvl1pPr>
              </a:lstStyle>
              <a:p>
                <a:pPr marL="0" marR="0" lvl="0" indent="0" defTabSz="914400" eaLnBrk="1" fontAlgn="auto" latinLnBrk="0" hangingPunct="1">
                  <a:lnSpc>
                    <a:spcPct val="100000"/>
                  </a:lnSpc>
                  <a:spcBef>
                    <a:spcPct val="50000"/>
                  </a:spcBef>
                  <a:spcAft>
                    <a:spcPct val="0"/>
                  </a:spcAft>
                  <a:buClrTx/>
                  <a:buSzTx/>
                  <a:buFontTx/>
                  <a:buNone/>
                  <a:defRPr/>
                </a:pPr>
                <a:r>
                  <a:rPr kumimoji="0" lang="zh-CN" altLang="en-US" sz="2400" b="1" i="0" u="none" strike="noStrike" kern="0" cap="none" spc="0" normalizeH="0" baseline="0" noProof="0">
                    <a:ln>
                      <a:noFill/>
                    </a:ln>
                    <a:solidFill>
                      <a:srgbClr val="000000"/>
                    </a:solidFill>
                    <a:effectLst/>
                    <a:uLnTx/>
                    <a:uFillTx/>
                    <a:latin typeface="Arial Black" panose="020b0a04020102020204" charset="0"/>
                    <a:ea typeface="微软雅黑" panose="020b0503020204020204" pitchFamily="34" charset="-122"/>
                    <a:cs typeface="Arial"/>
                    <a:sym typeface="Arial" panose="020b0604020202020204" pitchFamily="34" charset="0"/>
                  </a:rPr>
                  <a:t>蚯蚓</a:t>
                </a:r>
                <a:endParaRPr kumimoji="0" lang="zh-CN" altLang="en-US" sz="2400" b="1" i="0" u="none" strike="noStrike" kern="0" cap="none" spc="0" normalizeH="0" baseline="0" noProof="0">
                  <a:ln>
                    <a:noFill/>
                  </a:ln>
                  <a:solidFill>
                    <a:srgbClr val="000000"/>
                  </a:solidFill>
                  <a:effectLst/>
                  <a:uLnTx/>
                  <a:uFillTx/>
                  <a:latin typeface="Arial Black" panose="020b0a04020102020204" charset="0"/>
                  <a:ea typeface="微软雅黑" panose="020b0503020204020204" pitchFamily="34" charset="-122"/>
                  <a:cs typeface="Arial"/>
                  <a:sym typeface="Arial" panose="020b0604020202020204" pitchFamily="34" charset="0"/>
                </a:endParaRPr>
              </a:p>
            </p:txBody>
          </p:sp>
        </p:grpSp>
      </p:grpSp>
      <p:sp>
        <p:nvSpPr>
          <p:cNvPr id="14" name="文本框 13"/>
          <p:cNvSpPr txBox="1"/>
          <p:nvPr>
            <p:custDataLst>
              <p:tags r:id="rId18"/>
            </p:custDataLst>
          </p:nvPr>
        </p:nvSpPr>
        <p:spPr>
          <a:xfrm>
            <a:off x="440756" y="1016975"/>
            <a:ext cx="5888836" cy="521970"/>
          </a:xfrm>
          <a:prstGeom prst="rect">
            <a:avLst/>
          </a:prstGeom>
          <a:noFill/>
        </p:spPr>
        <p:txBody>
          <a:bodyPr wrap="square" rtlCol="0">
            <a:spAutoFit/>
          </a:bodyPr>
          <a:lstStyle/>
          <a:p>
            <a:pPr>
              <a:spcBef>
                <a:spcPct val="0"/>
              </a:spcBef>
              <a:spcAft>
                <a:spcPct val="0"/>
              </a:spcAft>
            </a:pPr>
            <a:r>
              <a:rPr lang="en-US" altLang="zh-CN" sz="2800" b="1">
                <a:solidFill>
                  <a:srgbClr val="0070C0"/>
                </a:solidFill>
                <a:latin typeface="华文新魏" panose="02010800040101010101" charset="-122"/>
                <a:ea typeface="华文新魏" panose="02010800040101010101" charset="-122"/>
                <a:cs typeface="Arial Black" panose="020b0a04020102020204" charset="0"/>
                <a:sym typeface="+mn-ea"/>
              </a:rPr>
              <a:t>1.</a:t>
            </a:r>
            <a:r>
              <a:rPr lang="zh-CN" altLang="en-US" sz="2800" b="1">
                <a:solidFill>
                  <a:srgbClr val="0070C0"/>
                </a:solidFill>
                <a:latin typeface="华文新魏" panose="02010800040101010101" charset="-122"/>
                <a:ea typeface="华文新魏" panose="02010800040101010101" charset="-122"/>
                <a:cs typeface="Arial Black" panose="020b0a04020102020204" charset="0"/>
                <a:sym typeface="+mn-ea"/>
              </a:rPr>
              <a:t>常见土壤小动物的种类及功能</a:t>
            </a:r>
            <a:endParaRPr lang="zh-CN" altLang="en-US" sz="2800" b="1">
              <a:solidFill>
                <a:srgbClr val="0070C0"/>
              </a:solidFill>
              <a:latin typeface="华文新魏" panose="02010800040101010101" charset="-122"/>
              <a:ea typeface="华文新魏" panose="02010800040101010101" charset="-122"/>
              <a:cs typeface="Arial Black" panose="020b0a04020102020204" charset="0"/>
              <a:sym typeface="+mn-ea"/>
            </a:endParaRPr>
          </a:p>
        </p:txBody>
      </p:sp>
      <p:sp>
        <p:nvSpPr>
          <p:cNvPr id="15" name="文本框 14"/>
          <p:cNvSpPr txBox="1"/>
          <p:nvPr>
            <p:custDataLst>
              <p:tags r:id="rId19"/>
            </p:custDataLst>
          </p:nvPr>
        </p:nvSpPr>
        <p:spPr>
          <a:xfrm>
            <a:off x="706795" y="5800210"/>
            <a:ext cx="11217728" cy="1124585"/>
          </a:xfrm>
          <a:prstGeom prst="rect">
            <a:avLst/>
          </a:prstGeom>
          <a:noFill/>
        </p:spPr>
        <p:txBody>
          <a:bodyPr wrap="square" rtlCol="0">
            <a:spAutoFit/>
          </a:bodyPr>
          <a:lstStyle/>
          <a:p>
            <a:pPr>
              <a:lnSpc>
                <a:spcPct val="120000"/>
              </a:lnSpc>
            </a:pPr>
            <a:r>
              <a:rPr lang="en-US" altLang="zh-CN" sz="2800" b="1">
                <a:solidFill>
                  <a:srgbClr val="000000"/>
                </a:solidFill>
                <a:latin typeface="华文新魏" panose="02010800040101010101" charset="-122"/>
                <a:ea typeface="华文新魏" panose="02010800040101010101" charset="-122"/>
                <a:cs typeface="Arial Black" panose="020b0a04020102020204" charset="0"/>
                <a:sym typeface="+mn-ea"/>
              </a:rPr>
              <a:t>     </a:t>
            </a:r>
            <a:r>
              <a:rPr lang="zh-CN" altLang="en-US" sz="2800" b="1">
                <a:solidFill>
                  <a:srgbClr val="000000"/>
                </a:solidFill>
                <a:latin typeface="华文新魏" panose="02010800040101010101" charset="-122"/>
                <a:ea typeface="华文新魏" panose="02010800040101010101" charset="-122"/>
                <a:cs typeface="Arial Black" panose="020b0a04020102020204" charset="0"/>
                <a:sym typeface="+mn-ea"/>
              </a:rPr>
              <a:t>土壤中常见的小动物有蜘蛛、鼠妇、蜈蚣、马陆、蚯蚓以及多种多样的昆虫；</a:t>
            </a:r>
            <a:r>
              <a:rPr lang="zh-CN" altLang="en-US" sz="2800" b="1">
                <a:solidFill>
                  <a:srgbClr val="FF0000"/>
                </a:solidFill>
                <a:latin typeface="华文新魏" panose="02010800040101010101" charset="-122"/>
                <a:ea typeface="华文新魏" panose="02010800040101010101" charset="-122"/>
                <a:cs typeface="Arial Black" panose="020b0a04020102020204" charset="0"/>
                <a:sym typeface="+mn-ea"/>
              </a:rPr>
              <a:t>它们对动植物遗体的分解起着重要的辅助作用</a:t>
            </a:r>
            <a:r>
              <a:rPr lang="zh-CN" altLang="en-US" sz="2800" b="1">
                <a:solidFill>
                  <a:srgbClr val="000000"/>
                </a:solidFill>
                <a:latin typeface="华文新魏" panose="02010800040101010101" charset="-122"/>
                <a:ea typeface="华文新魏" panose="02010800040101010101" charset="-122"/>
                <a:cs typeface="Arial Black" panose="020b0a04020102020204" charset="0"/>
                <a:sym typeface="+mn-ea"/>
              </a:rPr>
              <a:t>；</a:t>
            </a:r>
            <a:endParaRPr lang="zh-CN" altLang="en-US" sz="2800" b="1">
              <a:solidFill>
                <a:srgbClr val="000000"/>
              </a:solidFill>
              <a:latin typeface="华文新魏" panose="02010800040101010101" charset="-122"/>
              <a:ea typeface="华文新魏" panose="02010800040101010101" charset="-122"/>
              <a:cs typeface="Arial Black" panose="020b0a04020102020204" charset="0"/>
              <a:sym typeface="+mn-ea"/>
            </a:endParaRPr>
          </a:p>
        </p:txBody>
      </p:sp>
      <p:sp>
        <p:nvSpPr>
          <p:cNvPr id="16" name="文本框 15"/>
          <p:cNvSpPr txBox="1"/>
          <p:nvPr>
            <p:custDataLst>
              <p:tags r:id="rId20"/>
            </p:custDataLst>
          </p:nvPr>
        </p:nvSpPr>
        <p:spPr>
          <a:xfrm>
            <a:off x="3531235" y="284480"/>
            <a:ext cx="6645910" cy="521970"/>
          </a:xfrm>
          <a:prstGeom prst="rect">
            <a:avLst/>
          </a:prstGeom>
          <a:noFill/>
        </p:spPr>
        <p:txBody>
          <a:bodyPr wrap="square" rtlCol="0">
            <a:spAutoFit/>
          </a:bodyPr>
          <a:lstStyle/>
          <a:p>
            <a:pPr indent="0" algn="l">
              <a:buFont typeface="Wingdings" panose="05000000000000000000" charset="0"/>
              <a:buNone/>
            </a:pPr>
            <a:r>
              <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  </a:t>
            </a:r>
            <a:r>
              <a:rPr lang="en-US" altLang="zh-CN"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研究土壤</a:t>
            </a:r>
            <a:r>
              <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中</a:t>
            </a:r>
            <a:r>
              <a:rPr lang="en-US" altLang="zh-CN"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小动物类群的丰富度</a:t>
            </a:r>
            <a:endParaRPr lang="en-US" altLang="zh-CN"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p:txBody>
      </p:sp>
      <p:grpSp>
        <p:nvGrpSpPr>
          <p:cNvPr id="17" name="组合 16" descr="7b0a202020202274657874626f78223a20227b5c2263617465676f72795f69645c223a31303431302c5c2269645c223a32303334323034357d220a7d0a"/>
          <p:cNvGrpSpPr/>
          <p:nvPr>
            <p:custDataLst>
              <p:tags r:id="rId21"/>
            </p:custDataLst>
          </p:nvPr>
        </p:nvGrpSpPr>
        <p:grpSpPr>
          <a:xfrm>
            <a:off x="0" y="81915"/>
            <a:ext cx="3089910" cy="953135"/>
            <a:chOff x="5594" y="3675"/>
            <a:chExt cx="8012" cy="3449"/>
          </a:xfrm>
        </p:grpSpPr>
        <p:grpSp>
          <p:nvGrpSpPr>
            <p:cNvPr id="18" name="图形 4"/>
            <p:cNvGrpSpPr/>
            <p:nvPr>
              <p:custDataLst>
                <p:tags r:id="rId22"/>
              </p:custDataLst>
            </p:nvPr>
          </p:nvGrpSpPr>
          <p:grpSpPr>
            <a:xfrm>
              <a:off x="5594" y="3675"/>
              <a:ext cx="8012" cy="3449"/>
              <a:chOff x="3938587" y="2500312"/>
              <a:chExt cx="4314825" cy="1857375"/>
            </a:xfrm>
          </p:grpSpPr>
          <p:sp>
            <p:nvSpPr>
              <p:cNvPr id="33" name="任意多边形: 形状 6"/>
              <p:cNvSpPr/>
              <p:nvPr>
                <p:custDataLst>
                  <p:tags r:id="rId23"/>
                </p:custDataLst>
              </p:nvPr>
            </p:nvSpPr>
            <p:spPr>
              <a:xfrm>
                <a:off x="4215764" y="2643187"/>
                <a:ext cx="3850957" cy="1518284"/>
              </a:xfrm>
              <a:custGeom>
                <a:gdLst>
                  <a:gd name="connsiteX0" fmla="*/ 0 w 3850957"/>
                  <a:gd name="connsiteY0" fmla="*/ 204788 h 1518284"/>
                  <a:gd name="connsiteX1" fmla="*/ 3850958 w 3850957"/>
                  <a:gd name="connsiteY1" fmla="*/ 0 h 1518284"/>
                  <a:gd name="connsiteX2" fmla="*/ 3583305 w 3850957"/>
                  <a:gd name="connsiteY2" fmla="*/ 1518285 h 1518284"/>
                  <a:gd name="connsiteX3" fmla="*/ 340995 w 3850957"/>
                  <a:gd name="connsiteY3" fmla="*/ 1451610 h 1518284"/>
                  <a:gd name="connsiteX4" fmla="*/ 0 w 3850957"/>
                  <a:gd name="connsiteY4" fmla="*/ 204788 h 1518284"/>
                  <a:gd name="connsiteX5" fmla="*/ 0 w 3850957"/>
                  <a:gd name="connsiteY5" fmla="*/ 204788 h 1518284"/>
                  <a:gd name="connsiteX6" fmla="*/ 0 w 3850957"/>
                  <a:gd name="connsiteY6" fmla="*/ 204788 h 15182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957" h="1518284">
                    <a:moveTo>
                      <a:pt x="0" y="204788"/>
                    </a:moveTo>
                    <a:cubicBezTo>
                      <a:pt x="83820" y="218123"/>
                      <a:pt x="3850958" y="0"/>
                      <a:pt x="3850958" y="0"/>
                    </a:cubicBezTo>
                    <a:lnTo>
                      <a:pt x="3583305" y="1518285"/>
                    </a:lnTo>
                    <a:lnTo>
                      <a:pt x="340995" y="1451610"/>
                    </a:lnTo>
                    <a:lnTo>
                      <a:pt x="0" y="204788"/>
                    </a:lnTo>
                    <a:lnTo>
                      <a:pt x="0" y="204788"/>
                    </a:lnTo>
                    <a:lnTo>
                      <a:pt x="0" y="204788"/>
                    </a:lnTo>
                    <a:close/>
                  </a:path>
                </a:pathLst>
              </a:custGeom>
              <a:solidFill>
                <a:srgbClr val="F4A61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7"/>
              <p:cNvSpPr/>
              <p:nvPr>
                <p:custDataLst>
                  <p:tags r:id="rId24"/>
                </p:custDataLst>
              </p:nvPr>
            </p:nvSpPr>
            <p:spPr>
              <a:xfrm>
                <a:off x="4243387" y="2722244"/>
                <a:ext cx="3760469" cy="1483995"/>
              </a:xfrm>
              <a:custGeom>
                <a:gdLst>
                  <a:gd name="connsiteX0" fmla="*/ 113348 w 3760469"/>
                  <a:gd name="connsiteY0" fmla="*/ 0 h 1483995"/>
                  <a:gd name="connsiteX1" fmla="*/ 0 w 3760469"/>
                  <a:gd name="connsiteY1" fmla="*/ 1483995 h 1483995"/>
                  <a:gd name="connsiteX2" fmla="*/ 3760470 w 3760469"/>
                  <a:gd name="connsiteY2" fmla="*/ 1243965 h 1483995"/>
                  <a:gd name="connsiteX3" fmla="*/ 3760470 w 3760469"/>
                  <a:gd name="connsiteY3" fmla="*/ 110490 h 1483995"/>
                  <a:gd name="connsiteX4" fmla="*/ 113348 w 3760469"/>
                  <a:gd name="connsiteY4" fmla="*/ 0 h 1483995"/>
                  <a:gd name="connsiteX5" fmla="*/ 113348 w 3760469"/>
                  <a:gd name="connsiteY5" fmla="*/ 0 h 14839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469" h="1483995">
                    <a:moveTo>
                      <a:pt x="113348" y="0"/>
                    </a:moveTo>
                    <a:lnTo>
                      <a:pt x="0" y="1483995"/>
                    </a:lnTo>
                    <a:lnTo>
                      <a:pt x="3760470" y="1243965"/>
                    </a:lnTo>
                    <a:lnTo>
                      <a:pt x="3760470" y="110490"/>
                    </a:lnTo>
                    <a:lnTo>
                      <a:pt x="113348" y="0"/>
                    </a:lnTo>
                    <a:lnTo>
                      <a:pt x="113348" y="0"/>
                    </a:lnTo>
                    <a:close/>
                  </a:path>
                </a:pathLst>
              </a:custGeom>
              <a:solidFill>
                <a:srgbClr val="FFEC8F"/>
              </a:solidFill>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8"/>
              <p:cNvSpPr/>
              <p:nvPr>
                <p:custDataLst>
                  <p:tags r:id="rId25"/>
                </p:custDataLst>
              </p:nvPr>
            </p:nvSpPr>
            <p:spPr>
              <a:xfrm>
                <a:off x="4477701" y="2635566"/>
                <a:ext cx="240982" cy="283845"/>
              </a:xfrm>
              <a:custGeom>
                <a:gdLst>
                  <a:gd name="connsiteX0" fmla="*/ 0 w 240982"/>
                  <a:gd name="connsiteY0" fmla="*/ 283845 h 283845"/>
                  <a:gd name="connsiteX1" fmla="*/ 101918 w 240982"/>
                  <a:gd name="connsiteY1" fmla="*/ 0 h 283845"/>
                  <a:gd name="connsiteX2" fmla="*/ 240983 w 240982"/>
                  <a:gd name="connsiteY2" fmla="*/ 0 h 283845"/>
                  <a:gd name="connsiteX3" fmla="*/ 139065 w 240982"/>
                  <a:gd name="connsiteY3" fmla="*/ 283845 h 283845"/>
                  <a:gd name="connsiteX4" fmla="*/ 0 w 240982"/>
                  <a:gd name="connsiteY4" fmla="*/ 283845 h 283845"/>
                  <a:gd name="connsiteX5" fmla="*/ 0 w 240982"/>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283845">
                    <a:moveTo>
                      <a:pt x="0" y="283845"/>
                    </a:moveTo>
                    <a:lnTo>
                      <a:pt x="101918" y="0"/>
                    </a:lnTo>
                    <a:lnTo>
                      <a:pt x="240983" y="0"/>
                    </a:lnTo>
                    <a:lnTo>
                      <a:pt x="139065"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9"/>
              <p:cNvSpPr/>
              <p:nvPr>
                <p:custDataLst>
                  <p:tags r:id="rId26"/>
                </p:custDataLst>
              </p:nvPr>
            </p:nvSpPr>
            <p:spPr>
              <a:xfrm>
                <a:off x="4660582" y="2701289"/>
                <a:ext cx="240029" cy="283845"/>
              </a:xfrm>
              <a:custGeom>
                <a:gdLst>
                  <a:gd name="connsiteX0" fmla="*/ 0 w 240029"/>
                  <a:gd name="connsiteY0" fmla="*/ 283845 h 283845"/>
                  <a:gd name="connsiteX1" fmla="*/ 101917 w 240029"/>
                  <a:gd name="connsiteY1" fmla="*/ 0 h 283845"/>
                  <a:gd name="connsiteX2" fmla="*/ 240030 w 240029"/>
                  <a:gd name="connsiteY2" fmla="*/ 0 h 283845"/>
                  <a:gd name="connsiteX3" fmla="*/ 138113 w 240029"/>
                  <a:gd name="connsiteY3" fmla="*/ 283845 h 283845"/>
                  <a:gd name="connsiteX4" fmla="*/ 0 w 240029"/>
                  <a:gd name="connsiteY4" fmla="*/ 283845 h 283845"/>
                  <a:gd name="connsiteX5" fmla="*/ 0 w 240029"/>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028" h="283845">
                    <a:moveTo>
                      <a:pt x="0" y="283845"/>
                    </a:moveTo>
                    <a:lnTo>
                      <a:pt x="101917" y="0"/>
                    </a:lnTo>
                    <a:lnTo>
                      <a:pt x="240030" y="0"/>
                    </a:lnTo>
                    <a:lnTo>
                      <a:pt x="138113"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10"/>
              <p:cNvSpPr/>
              <p:nvPr>
                <p:custDataLst>
                  <p:tags r:id="rId27"/>
                </p:custDataLst>
              </p:nvPr>
            </p:nvSpPr>
            <p:spPr>
              <a:xfrm>
                <a:off x="6419849" y="3821429"/>
                <a:ext cx="1491615" cy="152400"/>
              </a:xfrm>
              <a:custGeom>
                <a:gdLst>
                  <a:gd name="connsiteX0" fmla="*/ 1491615 w 1491615"/>
                  <a:gd name="connsiteY0" fmla="*/ 57150 h 152400"/>
                  <a:gd name="connsiteX1" fmla="*/ 0 w 1491615"/>
                  <a:gd name="connsiteY1" fmla="*/ 152400 h 152400"/>
                  <a:gd name="connsiteX2" fmla="*/ 1482090 w 1491615"/>
                  <a:gd name="connsiteY2" fmla="*/ 0 h 152400"/>
                  <a:gd name="connsiteX3" fmla="*/ 1491615 w 1491615"/>
                  <a:gd name="connsiteY3" fmla="*/ 57150 h 152400"/>
                  <a:gd name="connsiteX4" fmla="*/ 1491615 w 1491615"/>
                  <a:gd name="connsiteY4" fmla="*/ 57150 h 152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5" h="152400">
                    <a:moveTo>
                      <a:pt x="1491615" y="57150"/>
                    </a:moveTo>
                    <a:lnTo>
                      <a:pt x="0" y="152400"/>
                    </a:lnTo>
                    <a:lnTo>
                      <a:pt x="1482090" y="0"/>
                    </a:lnTo>
                    <a:lnTo>
                      <a:pt x="1491615" y="57150"/>
                    </a:lnTo>
                    <a:lnTo>
                      <a:pt x="1491615" y="57150"/>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11"/>
              <p:cNvSpPr/>
              <p:nvPr>
                <p:custDataLst>
                  <p:tags r:id="rId28"/>
                </p:custDataLst>
              </p:nvPr>
            </p:nvSpPr>
            <p:spPr>
              <a:xfrm>
                <a:off x="3973829" y="2532697"/>
                <a:ext cx="4242435" cy="1790699"/>
              </a:xfrm>
              <a:custGeom>
                <a:gdLst>
                  <a:gd name="connsiteX0" fmla="*/ 4110038 w 4242435"/>
                  <a:gd name="connsiteY0" fmla="*/ 1744980 h 1790699"/>
                  <a:gd name="connsiteX1" fmla="*/ 0 w 4242435"/>
                  <a:gd name="connsiteY1" fmla="*/ 1790700 h 1790699"/>
                  <a:gd name="connsiteX2" fmla="*/ 146685 w 4242435"/>
                  <a:gd name="connsiteY2" fmla="*/ 14288 h 1790699"/>
                  <a:gd name="connsiteX3" fmla="*/ 4242435 w 4242435"/>
                  <a:gd name="connsiteY3" fmla="*/ 0 h 1790699"/>
                  <a:gd name="connsiteX4" fmla="*/ 4110038 w 4242435"/>
                  <a:gd name="connsiteY4" fmla="*/ 1744980 h 1790699"/>
                  <a:gd name="connsiteX5" fmla="*/ 4110038 w 4242435"/>
                  <a:gd name="connsiteY5" fmla="*/ 1744980 h 17906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35" h="1790699">
                    <a:moveTo>
                      <a:pt x="4110038" y="1744980"/>
                    </a:moveTo>
                    <a:lnTo>
                      <a:pt x="0" y="1790700"/>
                    </a:lnTo>
                    <a:lnTo>
                      <a:pt x="146685" y="14288"/>
                    </a:lnTo>
                    <a:lnTo>
                      <a:pt x="4242435" y="0"/>
                    </a:lnTo>
                    <a:lnTo>
                      <a:pt x="4110038" y="1744980"/>
                    </a:lnTo>
                    <a:lnTo>
                      <a:pt x="4110038" y="1744980"/>
                    </a:lnTo>
                    <a:close/>
                  </a:path>
                </a:pathLst>
              </a:custGeom>
              <a:noFill/>
              <a:ln w="65262" cap="flat">
                <a:solidFill>
                  <a:srgbClr val="F49B38"/>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0" name="图形 4"/>
              <p:cNvGrpSpPr/>
              <p:nvPr>
                <p:custDataLst>
                  <p:tags r:id="rId29"/>
                </p:custDataLst>
              </p:nvPr>
            </p:nvGrpSpPr>
            <p:grpSpPr>
              <a:xfrm>
                <a:off x="5595937" y="2823209"/>
                <a:ext cx="2333625" cy="74295"/>
                <a:chOff x="5595937" y="2823209"/>
                <a:chExt cx="2333625" cy="74295"/>
              </a:xfrm>
            </p:grpSpPr>
            <p:sp>
              <p:nvSpPr>
                <p:cNvPr id="41" name="任意多边形: 形状 13"/>
                <p:cNvSpPr/>
                <p:nvPr>
                  <p:custDataLst>
                    <p:tags r:id="rId30"/>
                  </p:custDataLst>
                </p:nvPr>
              </p:nvSpPr>
              <p:spPr>
                <a:xfrm>
                  <a:off x="5595937" y="2823209"/>
                  <a:ext cx="52387" cy="1905"/>
                </a:xfrm>
                <a:custGeom>
                  <a:gdLst>
                    <a:gd name="connsiteX0" fmla="*/ 0 w 52387"/>
                    <a:gd name="connsiteY0" fmla="*/ 0 h 1905"/>
                    <a:gd name="connsiteX1" fmla="*/ 52388 w 52387"/>
                    <a:gd name="connsiteY1" fmla="*/ 1905 h 1905"/>
                  </a:gdLst>
                  <a:cxnLst>
                    <a:cxn ang="0">
                      <a:pos x="connsiteX0" y="connsiteY0"/>
                    </a:cxn>
                    <a:cxn ang="0">
                      <a:pos x="connsiteX1" y="connsiteY1"/>
                    </a:cxn>
                  </a:cxnLst>
                  <a:rect l="l" t="t" r="r" b="b"/>
                  <a:pathLst>
                    <a:path w="52387" h="1905">
                      <a:moveTo>
                        <a:pt x="0" y="0"/>
                      </a:moveTo>
                      <a:lnTo>
                        <a:pt x="52388" y="1905"/>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形状 14"/>
                <p:cNvSpPr/>
                <p:nvPr>
                  <p:custDataLst>
                    <p:tags r:id="rId31"/>
                  </p:custDataLst>
                </p:nvPr>
              </p:nvSpPr>
              <p:spPr>
                <a:xfrm>
                  <a:off x="5755004" y="2827972"/>
                  <a:ext cx="2068830" cy="66675"/>
                </a:xfrm>
                <a:custGeom>
                  <a:gdLst>
                    <a:gd name="connsiteX0" fmla="*/ 0 w 2068830"/>
                    <a:gd name="connsiteY0" fmla="*/ 0 h 66675"/>
                    <a:gd name="connsiteX1" fmla="*/ 2068830 w 2068830"/>
                    <a:gd name="connsiteY1" fmla="*/ 66675 h 66675"/>
                  </a:gdLst>
                  <a:cxnLst>
                    <a:cxn ang="0">
                      <a:pos x="connsiteX0" y="connsiteY0"/>
                    </a:cxn>
                    <a:cxn ang="0">
                      <a:pos x="connsiteX1" y="connsiteY1"/>
                    </a:cxn>
                  </a:cxnLst>
                  <a:rect l="l" t="t" r="r" b="b"/>
                  <a:pathLst>
                    <a:path w="2068830" h="66675">
                      <a:moveTo>
                        <a:pt x="0" y="0"/>
                      </a:moveTo>
                      <a:lnTo>
                        <a:pt x="2068830" y="66675"/>
                      </a:lnTo>
                    </a:path>
                  </a:pathLst>
                </a:custGeom>
                <a:ln w="19050" cap="flat">
                  <a:solidFill>
                    <a:srgbClr val="FFFFFF"/>
                  </a:solidFill>
                  <a:custDash>
                    <a:ds d="836160" sp="836160"/>
                  </a:custDash>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15"/>
                <p:cNvSpPr/>
                <p:nvPr>
                  <p:custDataLst>
                    <p:tags r:id="rId32"/>
                  </p:custDataLst>
                </p:nvPr>
              </p:nvSpPr>
              <p:spPr>
                <a:xfrm>
                  <a:off x="7877174" y="2896552"/>
                  <a:ext cx="52387" cy="952"/>
                </a:xfrm>
                <a:custGeom>
                  <a:gdLst>
                    <a:gd name="connsiteX0" fmla="*/ 0 w 52387"/>
                    <a:gd name="connsiteY0" fmla="*/ 0 h 952"/>
                    <a:gd name="connsiteX1" fmla="*/ 52388 w 52387"/>
                    <a:gd name="connsiteY1" fmla="*/ 953 h 952"/>
                  </a:gdLst>
                  <a:cxnLst>
                    <a:cxn ang="0">
                      <a:pos x="connsiteX0" y="connsiteY0"/>
                    </a:cxn>
                    <a:cxn ang="0">
                      <a:pos x="connsiteX1" y="connsiteY1"/>
                    </a:cxn>
                  </a:cxnLst>
                  <a:rect l="l" t="t" r="r" b="b"/>
                  <a:pathLst>
                    <a:path w="52387" h="952">
                      <a:moveTo>
                        <a:pt x="0" y="0"/>
                      </a:moveTo>
                      <a:lnTo>
                        <a:pt x="52388" y="953"/>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4" name="文本框 43"/>
            <p:cNvSpPr txBox="1"/>
            <p:nvPr>
              <p:custDataLst>
                <p:tags r:id="rId33"/>
              </p:custDataLst>
            </p:nvPr>
          </p:nvSpPr>
          <p:spPr>
            <a:xfrm>
              <a:off x="7170" y="4046"/>
              <a:ext cx="6213" cy="2668"/>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探究•</a:t>
              </a:r>
              <a:r>
                <a:rPr lang="en-US" altLang="zh-CN"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实践</a:t>
              </a:r>
              <a:endParaRPr lang="zh-CN" altLang="en-US" sz="2800" spc="200">
                <a:solidFill>
                  <a:schemeClr val="tx1"/>
                </a:solidFill>
                <a:uFillTx/>
                <a:latin typeface="华文新魏" panose="02010800040101010101" charset="-122"/>
                <a:ea typeface="华文新魏" panose="02010800040101010101" charset="-122"/>
                <a:cs typeface="华文新魏" panose="0201080004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8" name="矩形 7"/>
          <p:cNvSpPr/>
          <p:nvPr>
            <p:custDataLst>
              <p:tags r:id="rId3"/>
            </p:custDataLst>
          </p:nvPr>
        </p:nvSpPr>
        <p:spPr>
          <a:xfrm>
            <a:off x="389841" y="161658"/>
            <a:ext cx="11412000" cy="4569460"/>
          </a:xfrm>
          <a:prstGeom prst="rect">
            <a:avLst/>
          </a:prstGeom>
        </p:spPr>
        <p:txBody>
          <a:bodyPr wrap="square">
            <a:spAutoFit/>
          </a:bodyPr>
          <a:lstStyle/>
          <a:p>
            <a:pPr indent="0" algn="just">
              <a:lnSpc>
                <a:spcPct val="130000"/>
              </a:lnSpc>
              <a:spcAft>
                <a:spcPct val="0"/>
              </a:spcAft>
              <a:buFont typeface="Wingdings" panose="05000000000000000000" charset="0"/>
              <a:buNone/>
            </a:pPr>
            <a:r>
              <a:rPr lang="en-US" altLang="zh-CN" sz="2800">
                <a:solidFill>
                  <a:srgbClr val="0070C0"/>
                </a:solidFill>
                <a:latin typeface="华文新魏" panose="02010800040101010101" charset="-122"/>
                <a:ea typeface="华文新魏" panose="02010800040101010101" charset="-122"/>
              </a:rPr>
              <a:t>2.</a:t>
            </a:r>
            <a:r>
              <a:rPr lang="zh-CN" altLang="zh-CN" sz="2800">
                <a:solidFill>
                  <a:srgbClr val="0070C0"/>
                </a:solidFill>
                <a:latin typeface="华文新魏" panose="02010800040101010101" charset="-122"/>
                <a:ea typeface="华文新魏" panose="02010800040101010101" charset="-122"/>
              </a:rPr>
              <a:t>实验原理</a:t>
            </a:r>
            <a:endParaRPr lang="zh-CN" altLang="zh-CN" sz="2800">
              <a:solidFill>
                <a:srgbClr val="0070C0"/>
              </a:solidFill>
              <a:latin typeface="华文新魏" panose="02010800040101010101" charset="-122"/>
              <a:ea typeface="华文新魏" panose="02010800040101010101" charset="-122"/>
            </a:endParaRPr>
          </a:p>
          <a:p>
            <a:pPr algn="just">
              <a:lnSpc>
                <a:spcPct val="130000"/>
              </a:lnSpc>
              <a:spcAft>
                <a:spcPct val="0"/>
              </a:spcAft>
            </a:pPr>
            <a:r>
              <a:rPr lang="zh-CN" altLang="zh-CN" sz="2800" b="1" kern="100">
                <a:latin typeface="华文新魏" panose="02010800040101010101" charset="-122"/>
                <a:ea typeface="华文新魏" panose="02010800040101010101" charset="-122"/>
                <a:cs typeface="华文新魏" panose="02010800040101010101" charset="-122"/>
              </a:rPr>
              <a:t>【土壤条件】</a:t>
            </a:r>
            <a:r>
              <a:rPr lang="zh-CN" altLang="zh-CN" sz="2800" kern="100">
                <a:latin typeface="华文新魏" panose="02010800040101010101" charset="-122"/>
                <a:ea typeface="华文新魏" panose="02010800040101010101" charset="-122"/>
                <a:cs typeface="华文新魏" panose="02010800040101010101" charset="-122"/>
              </a:rPr>
              <a:t>不仅为植物提供水分和矿质元素，也是一些小动物的</a:t>
            </a:r>
            <a:r>
              <a:rPr lang="zh-CN" altLang="zh-CN" sz="2800" kern="100" smtClean="0">
                <a:latin typeface="华文新魏" panose="02010800040101010101" charset="-122"/>
                <a:ea typeface="华文新魏" panose="02010800040101010101" charset="-122"/>
                <a:cs typeface="华文新魏" panose="02010800040101010101" charset="-122"/>
              </a:rPr>
              <a:t>良好</a:t>
            </a:r>
            <a:endParaRPr lang="en-US" altLang="zh-CN" sz="2800" u="sng" kern="100" smtClean="0">
              <a:latin typeface="华文新魏" panose="02010800040101010101" charset="-122"/>
              <a:ea typeface="华文新魏" panose="02010800040101010101" charset="-122"/>
              <a:cs typeface="华文新魏" panose="02010800040101010101" charset="-122"/>
            </a:endParaRPr>
          </a:p>
          <a:p>
            <a:pPr algn="just">
              <a:lnSpc>
                <a:spcPct val="130000"/>
              </a:lnSpc>
              <a:spcAft>
                <a:spcPct val="0"/>
              </a:spcAft>
            </a:pPr>
            <a:r>
              <a:rPr lang="en-US" altLang="zh-CN" sz="2800" u="sng" kern="100">
                <a:latin typeface="华文新魏" panose="02010800040101010101" charset="-122"/>
                <a:ea typeface="华文新魏" panose="02010800040101010101" charset="-122"/>
                <a:cs typeface="华文新魏" panose="02010800040101010101" charset="-122"/>
              </a:rPr>
              <a:t> </a:t>
            </a:r>
            <a:r>
              <a:rPr lang="en-US" altLang="zh-CN" sz="2800" u="sng" kern="100" smtClean="0">
                <a:latin typeface="华文新魏" panose="02010800040101010101" charset="-122"/>
                <a:ea typeface="华文新魏" panose="02010800040101010101" charset="-122"/>
                <a:cs typeface="华文新魏" panose="02010800040101010101" charset="-122"/>
              </a:rPr>
              <a:t>                   </a:t>
            </a:r>
            <a:r>
              <a:rPr lang="zh-CN" altLang="zh-CN" sz="2800" kern="100" smtClean="0">
                <a:latin typeface="华文新魏" panose="02010800040101010101" charset="-122"/>
                <a:ea typeface="华文新魏" panose="02010800040101010101" charset="-122"/>
                <a:cs typeface="华文新魏" panose="02010800040101010101" charset="-122"/>
              </a:rPr>
              <a:t>。</a:t>
            </a:r>
            <a:endParaRPr lang="zh-CN" altLang="zh-CN" sz="2800" kern="100">
              <a:latin typeface="华文新魏" panose="02010800040101010101" charset="-122"/>
              <a:ea typeface="华文新魏" panose="02010800040101010101" charset="-122"/>
              <a:cs typeface="华文新魏" panose="02010800040101010101" charset="-122"/>
            </a:endParaRPr>
          </a:p>
          <a:p>
            <a:pPr algn="just">
              <a:lnSpc>
                <a:spcPct val="130000"/>
              </a:lnSpc>
              <a:spcAft>
                <a:spcPct val="0"/>
              </a:spcAft>
            </a:pPr>
            <a:r>
              <a:rPr lang="zh-CN" altLang="zh-CN" sz="2800" b="1" kern="100">
                <a:latin typeface="华文新魏" panose="02010800040101010101" charset="-122"/>
                <a:ea typeface="华文新魏" panose="02010800040101010101" charset="-122"/>
                <a:cs typeface="华文新魏" panose="02010800040101010101" charset="-122"/>
              </a:rPr>
              <a:t>【取样方法】</a:t>
            </a:r>
            <a:r>
              <a:rPr lang="zh-CN" altLang="zh-CN" sz="2800" kern="100">
                <a:latin typeface="华文新魏" panose="02010800040101010101" charset="-122"/>
                <a:ea typeface="华文新魏" panose="02010800040101010101" charset="-122"/>
                <a:cs typeface="华文新魏" panose="02010800040101010101" charset="-122"/>
              </a:rPr>
              <a:t>许多土壤动物身体微小且</a:t>
            </a:r>
            <a:r>
              <a:rPr lang="zh-CN" altLang="zh-CN" sz="2800" kern="100" smtClean="0">
                <a:latin typeface="华文新魏" panose="02010800040101010101" charset="-122"/>
                <a:ea typeface="华文新魏" panose="02010800040101010101" charset="-122"/>
                <a:cs typeface="华文新魏" panose="02010800040101010101" charset="-122"/>
              </a:rPr>
              <a:t>有</a:t>
            </a:r>
            <a:r>
              <a:rPr lang="en-US" altLang="zh-CN" sz="2800" u="sng" kern="100" smtClean="0">
                <a:latin typeface="华文新魏" panose="02010800040101010101" charset="-122"/>
                <a:ea typeface="华文新魏" panose="02010800040101010101" charset="-122"/>
                <a:cs typeface="华文新魏" panose="02010800040101010101" charset="-122"/>
              </a:rPr>
              <a:t>         </a:t>
            </a:r>
            <a:r>
              <a:rPr lang="zh-CN" altLang="zh-CN" sz="2800" kern="100" smtClean="0">
                <a:latin typeface="华文新魏" panose="02010800040101010101" charset="-122"/>
                <a:ea typeface="华文新魏" panose="02010800040101010101" charset="-122"/>
                <a:cs typeface="华文新魏" panose="02010800040101010101" charset="-122"/>
              </a:rPr>
              <a:t>的</a:t>
            </a:r>
            <a:r>
              <a:rPr lang="zh-CN" altLang="zh-CN" sz="2800" kern="100">
                <a:latin typeface="华文新魏" panose="02010800040101010101" charset="-122"/>
                <a:ea typeface="华文新魏" panose="02010800040101010101" charset="-122"/>
                <a:cs typeface="华文新魏" panose="02010800040101010101" charset="-122"/>
              </a:rPr>
              <a:t>活动能力，</a:t>
            </a:r>
            <a:endParaRPr lang="zh-CN" altLang="zh-CN" sz="2800" kern="100">
              <a:latin typeface="华文新魏" panose="02010800040101010101" charset="-122"/>
              <a:ea typeface="华文新魏" panose="02010800040101010101" charset="-122"/>
              <a:cs typeface="华文新魏" panose="02010800040101010101" charset="-122"/>
            </a:endParaRPr>
          </a:p>
          <a:p>
            <a:pPr algn="just">
              <a:lnSpc>
                <a:spcPct val="130000"/>
              </a:lnSpc>
              <a:spcAft>
                <a:spcPct val="0"/>
              </a:spcAft>
            </a:pPr>
            <a:r>
              <a:rPr lang="zh-CN" altLang="zh-CN" sz="2800" kern="100" smtClean="0">
                <a:latin typeface="华文新魏" panose="02010800040101010101" charset="-122"/>
                <a:ea typeface="华文新魏" panose="02010800040101010101" charset="-122"/>
                <a:cs typeface="华文新魏" panose="02010800040101010101" charset="-122"/>
              </a:rPr>
              <a:t>常用</a:t>
            </a:r>
            <a:r>
              <a:rPr lang="en-US" altLang="zh-CN" sz="2800" kern="100" smtClean="0">
                <a:latin typeface="华文新魏" panose="02010800040101010101" charset="-122"/>
                <a:ea typeface="华文新魏" panose="02010800040101010101" charset="-122"/>
                <a:cs typeface="华文新魏" panose="02010800040101010101" charset="-122"/>
              </a:rPr>
              <a:t>  </a:t>
            </a:r>
            <a:r>
              <a:rPr lang="en-US" altLang="zh-CN" sz="2800" u="sng" kern="100" smtClean="0">
                <a:latin typeface="华文新魏" panose="02010800040101010101" charset="-122"/>
                <a:ea typeface="华文新魏" panose="02010800040101010101" charset="-122"/>
                <a:cs typeface="华文新魏" panose="02010800040101010101" charset="-122"/>
              </a:rPr>
              <a:t>                           </a:t>
            </a:r>
            <a:r>
              <a:rPr lang="zh-CN" altLang="zh-CN" sz="2800" kern="100">
                <a:latin typeface="华文新魏" panose="02010800040101010101" charset="-122"/>
                <a:ea typeface="华文新魏" panose="02010800040101010101" charset="-122"/>
                <a:cs typeface="华文新魏" panose="02010800040101010101" charset="-122"/>
              </a:rPr>
              <a:t>的方法进行采集、调查</a:t>
            </a:r>
            <a:r>
              <a:rPr lang="zh-CN" altLang="zh-CN" sz="2800" kern="100" smtClean="0">
                <a:latin typeface="华文新魏" panose="02010800040101010101" charset="-122"/>
                <a:ea typeface="华文新魏" panose="02010800040101010101" charset="-122"/>
                <a:cs typeface="华文新魏" panose="02010800040101010101" charset="-122"/>
              </a:rPr>
              <a:t>。</a:t>
            </a:r>
            <a:endParaRPr lang="en-US" altLang="zh-CN" sz="2800" kern="100" smtClean="0">
              <a:latin typeface="华文新魏" panose="02010800040101010101" charset="-122"/>
              <a:ea typeface="华文新魏" panose="02010800040101010101" charset="-122"/>
              <a:cs typeface="华文新魏" panose="02010800040101010101" charset="-122"/>
            </a:endParaRPr>
          </a:p>
          <a:p>
            <a:pPr lvl="0" algn="just">
              <a:lnSpc>
                <a:spcPct val="130000"/>
              </a:lnSpc>
            </a:pPr>
            <a:endParaRPr lang="zh-CN" altLang="zh-CN" sz="2800" b="1" kern="100">
              <a:solidFill>
                <a:prstClr val="black"/>
              </a:solidFill>
              <a:latin typeface="华文新魏" panose="02010800040101010101" charset="-122"/>
              <a:ea typeface="华文新魏" panose="02010800040101010101" charset="-122"/>
              <a:cs typeface="华文新魏" panose="02010800040101010101" charset="-122"/>
            </a:endParaRPr>
          </a:p>
          <a:p>
            <a:pPr lvl="0" algn="just">
              <a:lnSpc>
                <a:spcPct val="130000"/>
              </a:lnSpc>
            </a:pPr>
            <a:endParaRPr lang="zh-CN" altLang="zh-CN" sz="2800" b="1" kern="100">
              <a:solidFill>
                <a:prstClr val="black"/>
              </a:solidFill>
              <a:latin typeface="华文新魏" panose="02010800040101010101" charset="-122"/>
              <a:ea typeface="华文新魏" panose="02010800040101010101" charset="-122"/>
              <a:cs typeface="华文新魏" panose="02010800040101010101" charset="-122"/>
            </a:endParaRPr>
          </a:p>
          <a:p>
            <a:pPr lvl="0" algn="just">
              <a:lnSpc>
                <a:spcPct val="130000"/>
              </a:lnSpc>
            </a:pPr>
            <a:endParaRPr lang="zh-CN" altLang="zh-CN" sz="2800" kern="100">
              <a:solidFill>
                <a:prstClr val="black"/>
              </a:solidFill>
              <a:latin typeface="华文新魏" panose="02010800040101010101" charset="-122"/>
              <a:ea typeface="华文新魏" panose="02010800040101010101" charset="-122"/>
              <a:cs typeface="华文新魏" panose="02010800040101010101" charset="-122"/>
            </a:endParaRPr>
          </a:p>
        </p:txBody>
      </p:sp>
      <p:sp>
        <p:nvSpPr>
          <p:cNvPr id="2" name="矩形 1"/>
          <p:cNvSpPr/>
          <p:nvPr>
            <p:custDataLst>
              <p:tags r:id="rId4"/>
            </p:custDataLst>
          </p:nvPr>
        </p:nvSpPr>
        <p:spPr>
          <a:xfrm>
            <a:off x="675099" y="1276622"/>
            <a:ext cx="1511300" cy="491490"/>
          </a:xfrm>
          <a:prstGeom prst="rect">
            <a:avLst/>
          </a:prstGeom>
        </p:spPr>
        <p:txBody>
          <a:bodyPr wrap="none">
            <a:spAutoFit/>
          </a:bodyPr>
          <a:lstStyle/>
          <a:p>
            <a:r>
              <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rPr>
              <a:t>栖息场所</a:t>
            </a:r>
            <a:endPar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endParaRPr>
          </a:p>
        </p:txBody>
      </p:sp>
      <p:sp>
        <p:nvSpPr>
          <p:cNvPr id="9" name="矩形 8"/>
          <p:cNvSpPr/>
          <p:nvPr>
            <p:custDataLst>
              <p:tags r:id="rId5"/>
            </p:custDataLst>
          </p:nvPr>
        </p:nvSpPr>
        <p:spPr>
          <a:xfrm>
            <a:off x="6858287" y="1868052"/>
            <a:ext cx="847090" cy="491490"/>
          </a:xfrm>
          <a:prstGeom prst="rect">
            <a:avLst/>
          </a:prstGeom>
        </p:spPr>
        <p:txBody>
          <a:bodyPr wrap="none">
            <a:spAutoFit/>
          </a:bodyPr>
          <a:lstStyle/>
          <a:p>
            <a:r>
              <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rPr>
              <a:t>较强</a:t>
            </a:r>
            <a:endPar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endParaRPr>
          </a:p>
        </p:txBody>
      </p:sp>
      <p:sp>
        <p:nvSpPr>
          <p:cNvPr id="10" name="矩形 9"/>
          <p:cNvSpPr/>
          <p:nvPr>
            <p:custDataLst>
              <p:tags r:id="rId6"/>
            </p:custDataLst>
          </p:nvPr>
        </p:nvSpPr>
        <p:spPr>
          <a:xfrm>
            <a:off x="1512574" y="2359542"/>
            <a:ext cx="1837055" cy="491490"/>
          </a:xfrm>
          <a:prstGeom prst="rect">
            <a:avLst/>
          </a:prstGeom>
        </p:spPr>
        <p:txBody>
          <a:bodyPr wrap="none">
            <a:spAutoFit/>
          </a:bodyPr>
          <a:lstStyle/>
          <a:p>
            <a:r>
              <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rPr>
              <a:t>取样器取样</a:t>
            </a:r>
            <a:endPar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endParaRPr>
          </a:p>
        </p:txBody>
      </p:sp>
      <p:sp>
        <p:nvSpPr>
          <p:cNvPr id="13" name="文本框 11"/>
          <p:cNvSpPr txBox="1"/>
          <p:nvPr>
            <p:custDataLst>
              <p:tags r:id="rId7"/>
            </p:custDataLst>
          </p:nvPr>
        </p:nvSpPr>
        <p:spPr>
          <a:xfrm>
            <a:off x="675005" y="3456940"/>
            <a:ext cx="5457190" cy="521970"/>
          </a:xfrm>
          <a:prstGeom prst="rect">
            <a:avLst/>
          </a:prstGeom>
          <a:noFill/>
        </p:spPr>
        <p:txBody>
          <a:bodyPr wrap="square" rtlCol="0" anchor="t">
            <a:spAutoFit/>
          </a:bodyPr>
          <a:lstStyle/>
          <a:p>
            <a:pPr marR="0" indent="0" defTabSz="1219200" fontAlgn="auto">
              <a:lnSpc>
                <a:spcPct val="100000"/>
              </a:lnSpc>
              <a:spcBef>
                <a:spcPct val="0"/>
              </a:spcBef>
              <a:spcAft>
                <a:spcPct val="0"/>
              </a:spcAft>
              <a:buClrTx/>
              <a:buSzTx/>
              <a:buFontTx/>
              <a:buNone/>
              <a:defRPr/>
            </a:pPr>
            <a:r>
              <a:rPr kumimoji="0" lang="zh-CN" altLang="en-US" sz="2800" i="0" kern="1200" cap="none" spc="0" normalizeH="0" baseline="0" noProof="0">
                <a:solidFill>
                  <a:prstClr val="black"/>
                </a:solidFill>
                <a:effectLst>
                  <a:outerShdw blurRad="38100" dist="19050" dir="2700000" algn="tl" rotWithShape="0">
                    <a:prstClr val="black">
                      <a:alpha val="40000"/>
                    </a:prstClr>
                  </a:outerShdw>
                </a:effectLst>
                <a:latin typeface="华文新魏" panose="02010800040101010101" charset="-122"/>
                <a:ea typeface="华文新魏" panose="02010800040101010101" charset="-122"/>
                <a:cs typeface="Arial"/>
                <a:sym typeface="+mn-ea"/>
              </a:rPr>
              <a:t>为什么不用样方法和标记重捕法？</a:t>
            </a:r>
            <a:endParaRPr kumimoji="0" lang="zh-CN" altLang="en-US" sz="2800" i="0" kern="1200" cap="none" spc="0" normalizeH="0" baseline="0" noProof="0">
              <a:solidFill>
                <a:prstClr val="black"/>
              </a:solidFill>
              <a:effectLst>
                <a:outerShdw blurRad="38100" dist="19050" dir="2700000" algn="tl" rotWithShape="0">
                  <a:prstClr val="black">
                    <a:alpha val="40000"/>
                  </a:prstClr>
                </a:outerShdw>
              </a:effectLst>
              <a:latin typeface="华文新魏" panose="02010800040101010101" charset="-122"/>
              <a:ea typeface="华文新魏" panose="02010800040101010101" charset="-122"/>
              <a:cs typeface="Arial"/>
              <a:sym typeface="+mn-ea"/>
            </a:endParaRPr>
          </a:p>
        </p:txBody>
      </p:sp>
      <p:sp>
        <p:nvSpPr>
          <p:cNvPr id="100" name="文本框 99"/>
          <p:cNvSpPr txBox="1"/>
          <p:nvPr>
            <p:custDataLst>
              <p:tags r:id="rId8"/>
            </p:custDataLst>
          </p:nvPr>
        </p:nvSpPr>
        <p:spPr>
          <a:xfrm>
            <a:off x="675005" y="4318635"/>
            <a:ext cx="10005060" cy="1383665"/>
          </a:xfrm>
          <a:prstGeom prst="rect">
            <a:avLst/>
          </a:prstGeom>
          <a:solidFill>
            <a:schemeClr val="tx2">
              <a:lumMod val="10000"/>
              <a:lumOff val="90000"/>
            </a:schemeClr>
          </a:solidFill>
          <a:ln w="9525">
            <a:noFill/>
          </a:ln>
        </p:spPr>
        <p:txBody>
          <a:bodyPr wrap="square">
            <a:spAutoFit/>
          </a:bodyPr>
          <a:lstStyle/>
          <a:p>
            <a:pPr indent="0"/>
            <a:r>
              <a:rPr lang="zh-CN" sz="2800" b="1">
                <a:solidFill>
                  <a:srgbClr val="000000"/>
                </a:solidFill>
                <a:latin typeface="华文新魏" panose="02010800040101010101" charset="-122"/>
                <a:ea typeface="华文新魏" panose="02010800040101010101" charset="-122"/>
                <a:cs typeface="华文新魏" panose="02010800040101010101" charset="-122"/>
              </a:rPr>
              <a:t>(1)样方法和标记重捕法主要用于研究种群密度,而丰富度是从群落水平上研究动物的物种数目。</a:t>
            </a:r>
            <a:r>
              <a:rPr lang="zh-CN" sz="2800" b="1">
                <a:solidFill>
                  <a:srgbClr val="000000"/>
                </a:solidFill>
                <a:latin typeface="华文新魏" panose="02010800040101010101" charset="-122"/>
                <a:ea typeface="华文新魏" panose="02010800040101010101" charset="-122"/>
                <a:cs typeface="华文新魏" panose="02010800040101010101" charset="-122"/>
              </a:rPr>
              <a:t>(2)许多土壤小动物有较强的活动能力,而且身体微小。</a:t>
            </a:r>
            <a:r>
              <a:rPr lang="zh-CN" sz="2800" b="1">
                <a:solidFill>
                  <a:srgbClr val="000000"/>
                </a:solidFill>
                <a:latin typeface="华文新魏" panose="02010800040101010101" charset="-122"/>
                <a:ea typeface="华文新魏" panose="02010800040101010101" charset="-122"/>
                <a:cs typeface="华文新魏" panose="02010800040101010101" charset="-122"/>
              </a:rPr>
              <a:t>
</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strips(downLeft)">
                                      <p:cBhvr>
                                        <p:cTn id="2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3" grpId="0"/>
      <p:bldP spid="100" grpId="0"/>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3" name="文本框 22"/>
          <p:cNvSpPr txBox="1"/>
          <p:nvPr>
            <p:custDataLst>
              <p:tags r:id="rId3"/>
            </p:custDataLst>
          </p:nvPr>
        </p:nvSpPr>
        <p:spPr>
          <a:xfrm>
            <a:off x="1393110" y="3177585"/>
            <a:ext cx="8400627" cy="521970"/>
          </a:xfrm>
          <a:prstGeom prst="rect">
            <a:avLst/>
          </a:prstGeom>
          <a:noFill/>
        </p:spPr>
        <p:txBody>
          <a:bodyPr wrap="square" rtlCol="0" anchor="t">
            <a:spAutoFit/>
          </a:bodyPr>
          <a:lstStyle/>
          <a:p>
            <a:pPr marL="0" marR="0" lvl="0" indent="0" algn="l" defTabSz="1219200" rtl="0" eaLnBrk="1" fontAlgn="base" latinLnBrk="0" hangingPunct="1">
              <a:lnSpc>
                <a:spcPct val="100000"/>
              </a:lnSpc>
              <a:spcBef>
                <a:spcPct val="0"/>
              </a:spcBef>
              <a:spcAft>
                <a:spcPct val="0"/>
              </a:spcAft>
              <a:buClrTx/>
              <a:buSzTx/>
              <a:buFontTx/>
              <a:buNone/>
              <a:defRPr/>
            </a:pPr>
            <a:r>
              <a:rPr kumimoji="0" lang="zh-CN" altLang="en-US" sz="2800" i="0" u="none" strike="noStrike" kern="1200" cap="none" spc="0" normalizeH="0" baseline="0" noProof="0">
                <a:ln>
                  <a:noFill/>
                </a:ln>
                <a:solidFill>
                  <a:prstClr val="black"/>
                </a:solidFill>
                <a:effectLst>
                  <a:outerShdw blurRad="38100" dist="19050" dir="2700000" algn="tl" rotWithShape="0">
                    <a:prstClr val="black">
                      <a:alpha val="40000"/>
                    </a:prstClr>
                  </a:outerShdw>
                </a:effectLst>
                <a:uLnTx/>
                <a:uFillTx/>
                <a:latin typeface="华文新魏" panose="02010800040101010101" charset="-122"/>
                <a:ea typeface="华文新魏" panose="02010800040101010101" charset="-122"/>
                <a:cs typeface="Arial"/>
                <a:sym typeface="+mn-ea"/>
              </a:rPr>
              <a:t>多度等级</a:t>
            </a:r>
            <a:r>
              <a:rPr kumimoji="0" lang="zh-CN" altLang="en-US"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sym typeface="+mn-ea"/>
              </a:rPr>
              <a:t>（</a:t>
            </a:r>
            <a:r>
              <a:rPr kumimoji="0" lang="zh-CN" altLang="en-US" sz="2800"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Arial"/>
                <a:sym typeface="Arial" panose="020b0604020202020204" pitchFamily="34" charset="0"/>
              </a:rPr>
              <a:t>非常多、多、较多、较少、少、很少</a:t>
            </a:r>
            <a:r>
              <a:rPr kumimoji="0" lang="zh-CN" altLang="en-US"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sym typeface="+mn-ea"/>
              </a:rPr>
              <a:t>）</a:t>
            </a:r>
            <a:endParaRPr kumimoji="0" lang="zh-CN" altLang="en-US"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endParaRPr>
          </a:p>
        </p:txBody>
      </p:sp>
      <p:sp>
        <p:nvSpPr>
          <p:cNvPr id="4" name="矩形 3"/>
          <p:cNvSpPr/>
          <p:nvPr>
            <p:custDataLst>
              <p:tags r:id="rId4"/>
            </p:custDataLst>
          </p:nvPr>
        </p:nvSpPr>
        <p:spPr>
          <a:xfrm>
            <a:off x="511175" y="812800"/>
            <a:ext cx="10052685" cy="2330450"/>
          </a:xfrm>
          <a:prstGeom prst="rect">
            <a:avLst/>
          </a:prstGeom>
        </p:spPr>
        <p:txBody>
          <a:bodyPr wrap="square">
            <a:spAutoFit/>
          </a:bodyPr>
          <a:lstStyle/>
          <a:p>
            <a:pPr marL="457200" lvl="0" indent="-457200" algn="just">
              <a:lnSpc>
                <a:spcPct val="130000"/>
              </a:lnSpc>
              <a:buFont typeface="Wingdings" panose="05000000000000000000" charset="0"/>
              <a:buChar char="u"/>
            </a:pPr>
            <a:r>
              <a:rPr lang="en-US" altLang="zh-CN" sz="2800" kern="100">
                <a:solidFill>
                  <a:prstClr val="black"/>
                </a:solidFill>
                <a:latin typeface="华文新魏" panose="02010800040101010101" charset="-122"/>
                <a:ea typeface="华文新魏" panose="02010800040101010101" charset="-122"/>
                <a:cs typeface="华文新魏" panose="02010800040101010101" charset="-122"/>
              </a:rPr>
              <a:t>①</a:t>
            </a:r>
            <a:r>
              <a:rPr lang="zh-CN" altLang="zh-CN" sz="2800" u="sng" kern="100">
                <a:solidFill>
                  <a:prstClr val="black"/>
                </a:solidFill>
                <a:latin typeface="华文新魏" panose="02010800040101010101" charset="-122"/>
                <a:ea typeface="华文新魏" panose="02010800040101010101" charset="-122"/>
                <a:cs typeface="华文新魏" panose="02010800040101010101" charset="-122"/>
              </a:rPr>
              <a:t>记名计算法：</a:t>
            </a:r>
            <a:r>
              <a:rPr lang="zh-CN" altLang="zh-CN" sz="2800" kern="100">
                <a:solidFill>
                  <a:prstClr val="black"/>
                </a:solidFill>
                <a:latin typeface="华文新魏" panose="02010800040101010101" charset="-122"/>
                <a:ea typeface="华文新魏" panose="02010800040101010101" charset="-122"/>
                <a:cs typeface="华文新魏" panose="02010800040101010101" charset="-122"/>
              </a:rPr>
              <a:t>指在一定面积的样地中，直接数出各种群的个体数目。一般用于</a:t>
            </a:r>
            <a:r>
              <a:rPr lang="zh-CN" altLang="zh-CN" sz="2800" kern="100" smtClean="0">
                <a:solidFill>
                  <a:prstClr val="black"/>
                </a:solidFill>
                <a:latin typeface="华文新魏" panose="02010800040101010101" charset="-122"/>
                <a:ea typeface="华文新魏" panose="02010800040101010101" charset="-122"/>
                <a:cs typeface="华文新魏" panose="02010800040101010101" charset="-122"/>
              </a:rPr>
              <a:t>个体</a:t>
            </a:r>
            <a:r>
              <a:rPr lang="en-US" altLang="zh-CN" sz="2800" u="sng" kern="100" smtClean="0">
                <a:solidFill>
                  <a:prstClr val="black"/>
                </a:solidFill>
                <a:latin typeface="华文新魏" panose="02010800040101010101" charset="-122"/>
                <a:ea typeface="华文新魏" panose="02010800040101010101" charset="-122"/>
                <a:cs typeface="华文新魏" panose="02010800040101010101" charset="-122"/>
              </a:rPr>
              <a:t>          </a:t>
            </a:r>
            <a:r>
              <a:rPr lang="zh-CN" altLang="zh-CN" sz="2800" kern="100" smtClean="0">
                <a:solidFill>
                  <a:prstClr val="black"/>
                </a:solidFill>
                <a:latin typeface="华文新魏" panose="02010800040101010101" charset="-122"/>
                <a:ea typeface="华文新魏" panose="02010800040101010101" charset="-122"/>
                <a:cs typeface="华文新魏" panose="02010800040101010101" charset="-122"/>
              </a:rPr>
              <a:t>，</a:t>
            </a:r>
            <a:r>
              <a:rPr lang="zh-CN" altLang="zh-CN" sz="2800" kern="100">
                <a:solidFill>
                  <a:prstClr val="black"/>
                </a:solidFill>
                <a:latin typeface="华文新魏" panose="02010800040101010101" charset="-122"/>
                <a:ea typeface="华文新魏" panose="02010800040101010101" charset="-122"/>
                <a:cs typeface="华文新魏" panose="02010800040101010101" charset="-122"/>
              </a:rPr>
              <a:t>种群</a:t>
            </a:r>
            <a:r>
              <a:rPr lang="zh-CN" altLang="zh-CN" sz="2800" kern="100" smtClean="0">
                <a:solidFill>
                  <a:prstClr val="black"/>
                </a:solidFill>
                <a:latin typeface="华文新魏" panose="02010800040101010101" charset="-122"/>
                <a:ea typeface="华文新魏" panose="02010800040101010101" charset="-122"/>
                <a:cs typeface="华文新魏" panose="02010800040101010101" charset="-122"/>
              </a:rPr>
              <a:t>数量</a:t>
            </a:r>
            <a:r>
              <a:rPr lang="en-US" altLang="zh-CN" sz="2800" u="sng" kern="100" smtClean="0">
                <a:solidFill>
                  <a:prstClr val="black"/>
                </a:solidFill>
                <a:latin typeface="华文新魏" panose="02010800040101010101" charset="-122"/>
                <a:ea typeface="华文新魏" panose="02010800040101010101" charset="-122"/>
                <a:cs typeface="华文新魏" panose="02010800040101010101" charset="-122"/>
              </a:rPr>
              <a:t>          </a:t>
            </a:r>
            <a:r>
              <a:rPr lang="zh-CN" altLang="zh-CN" sz="2800" kern="100" smtClean="0">
                <a:solidFill>
                  <a:prstClr val="black"/>
                </a:solidFill>
                <a:latin typeface="华文新魏" panose="02010800040101010101" charset="-122"/>
                <a:ea typeface="华文新魏" panose="02010800040101010101" charset="-122"/>
                <a:cs typeface="华文新魏" panose="02010800040101010101" charset="-122"/>
              </a:rPr>
              <a:t>的</a:t>
            </a:r>
            <a:r>
              <a:rPr lang="zh-CN" altLang="zh-CN" sz="2800" kern="100">
                <a:solidFill>
                  <a:prstClr val="black"/>
                </a:solidFill>
                <a:latin typeface="华文新魏" panose="02010800040101010101" charset="-122"/>
                <a:ea typeface="华文新魏" panose="02010800040101010101" charset="-122"/>
                <a:cs typeface="华文新魏" panose="02010800040101010101" charset="-122"/>
              </a:rPr>
              <a:t>群落</a:t>
            </a:r>
            <a:r>
              <a:rPr lang="zh-CN" altLang="zh-CN" sz="2800" kern="100" smtClean="0">
                <a:solidFill>
                  <a:prstClr val="black"/>
                </a:solidFill>
                <a:latin typeface="华文新魏" panose="02010800040101010101" charset="-122"/>
                <a:ea typeface="华文新魏" panose="02010800040101010101" charset="-122"/>
                <a:cs typeface="华文新魏" panose="02010800040101010101" charset="-122"/>
              </a:rPr>
              <a:t>。</a:t>
            </a:r>
            <a:endParaRPr lang="zh-CN" altLang="zh-CN" sz="2800" kern="100" smtClean="0">
              <a:solidFill>
                <a:prstClr val="black"/>
              </a:solidFill>
              <a:latin typeface="华文新魏" panose="02010800040101010101" charset="-122"/>
              <a:ea typeface="华文新魏" panose="02010800040101010101" charset="-122"/>
              <a:cs typeface="华文新魏" panose="02010800040101010101" charset="-122"/>
            </a:endParaRPr>
          </a:p>
          <a:p>
            <a:pPr marL="457200" lvl="0" indent="-457200" algn="just">
              <a:lnSpc>
                <a:spcPct val="130000"/>
              </a:lnSpc>
              <a:buFont typeface="Wingdings" panose="05000000000000000000" charset="0"/>
              <a:buChar char="u"/>
            </a:pPr>
            <a:r>
              <a:rPr lang="en-US" altLang="zh-CN" sz="2800" u="sng" kern="100" smtClean="0">
                <a:solidFill>
                  <a:prstClr val="black"/>
                </a:solidFill>
                <a:latin typeface="Calibri"/>
                <a:ea typeface="华文新魏" panose="02010800040101010101" charset="-122"/>
                <a:cs typeface="华文新魏" panose="02010800040101010101" charset="-122"/>
                <a:sym typeface="+mn-ea"/>
              </a:rPr>
              <a:t>②</a:t>
            </a:r>
            <a:r>
              <a:rPr lang="en-US" altLang="zh-CN" sz="2800" u="sng" kern="100" smtClean="0">
                <a:solidFill>
                  <a:prstClr val="black"/>
                </a:solidFill>
                <a:latin typeface="华文新魏" panose="02010800040101010101" charset="-122"/>
                <a:ea typeface="华文新魏" panose="02010800040101010101" charset="-122"/>
                <a:cs typeface="华文新魏" panose="02010800040101010101" charset="-122"/>
                <a:sym typeface="+mn-ea"/>
              </a:rPr>
              <a:t>                </a:t>
            </a:r>
            <a:r>
              <a:rPr lang="zh-CN" altLang="zh-CN" sz="2800" kern="100" smtClean="0">
                <a:solidFill>
                  <a:prstClr val="black"/>
                </a:solidFill>
                <a:latin typeface="华文新魏" panose="02010800040101010101" charset="-122"/>
                <a:ea typeface="华文新魏" panose="02010800040101010101" charset="-122"/>
                <a:cs typeface="华文新魏" panose="02010800040101010101" charset="-122"/>
                <a:sym typeface="+mn-ea"/>
              </a:rPr>
              <a:t>法</a:t>
            </a:r>
            <a:r>
              <a:rPr lang="zh-CN" altLang="zh-CN" sz="2800" kern="100">
                <a:solidFill>
                  <a:prstClr val="black"/>
                </a:solidFill>
                <a:latin typeface="华文新魏" panose="02010800040101010101" charset="-122"/>
                <a:ea typeface="华文新魏" panose="02010800040101010101" charset="-122"/>
                <a:cs typeface="华文新魏" panose="02010800040101010101" charset="-122"/>
                <a:sym typeface="+mn-ea"/>
              </a:rPr>
              <a:t>：按预先确定的</a:t>
            </a:r>
            <a:r>
              <a:rPr lang="zh-CN" altLang="zh-CN" sz="2800" kern="100">
                <a:solidFill>
                  <a:srgbClr val="0070C0"/>
                </a:solidFill>
                <a:latin typeface="华文新魏" panose="02010800040101010101" charset="-122"/>
                <a:ea typeface="华文新魏" panose="02010800040101010101" charset="-122"/>
                <a:cs typeface="华文新魏" panose="02010800040101010101" charset="-122"/>
                <a:sym typeface="+mn-ea"/>
              </a:rPr>
              <a:t>多度等级</a:t>
            </a:r>
            <a:r>
              <a:rPr lang="zh-CN" altLang="zh-CN" sz="2800" kern="100">
                <a:solidFill>
                  <a:prstClr val="black"/>
                </a:solidFill>
                <a:latin typeface="华文新魏" panose="02010800040101010101" charset="-122"/>
                <a:ea typeface="华文新魏" panose="02010800040101010101" charset="-122"/>
                <a:cs typeface="华文新魏" panose="02010800040101010101" charset="-122"/>
                <a:sym typeface="+mn-ea"/>
              </a:rPr>
              <a:t>来估计单位面积（体积）中的种群数量。</a:t>
            </a:r>
            <a:endParaRPr lang="zh-CN" altLang="zh-CN" sz="2800" kern="100">
              <a:solidFill>
                <a:prstClr val="black"/>
              </a:solidFill>
              <a:latin typeface="华文新魏" panose="02010800040101010101" charset="-122"/>
              <a:ea typeface="华文新魏" panose="02010800040101010101" charset="-122"/>
              <a:cs typeface="华文新魏" panose="02010800040101010101" charset="-122"/>
            </a:endParaRPr>
          </a:p>
        </p:txBody>
      </p:sp>
      <p:sp>
        <p:nvSpPr>
          <p:cNvPr id="8" name="矩形 7"/>
          <p:cNvSpPr/>
          <p:nvPr>
            <p:custDataLst>
              <p:tags r:id="rId5"/>
            </p:custDataLst>
          </p:nvPr>
        </p:nvSpPr>
        <p:spPr>
          <a:xfrm>
            <a:off x="389841" y="161658"/>
            <a:ext cx="11412000" cy="650875"/>
          </a:xfrm>
          <a:prstGeom prst="rect">
            <a:avLst/>
          </a:prstGeom>
        </p:spPr>
        <p:txBody>
          <a:bodyPr wrap="square">
            <a:spAutoFit/>
          </a:bodyPr>
          <a:lstStyle/>
          <a:p>
            <a:pPr lvl="0" algn="just">
              <a:lnSpc>
                <a:spcPct val="130000"/>
              </a:lnSpc>
            </a:pPr>
            <a:r>
              <a:rPr lang="en-US" altLang="zh-CN" sz="2800" b="1" kern="100">
                <a:solidFill>
                  <a:srgbClr val="0070C0"/>
                </a:solidFill>
                <a:latin typeface="华文新魏" panose="02010800040101010101" charset="-122"/>
                <a:ea typeface="华文新魏" panose="02010800040101010101" charset="-122"/>
                <a:cs typeface="华文新魏" panose="02010800040101010101" charset="-122"/>
              </a:rPr>
              <a:t>3.</a:t>
            </a:r>
            <a:r>
              <a:rPr lang="zh-CN" altLang="zh-CN" sz="2800" b="1" kern="100">
                <a:solidFill>
                  <a:srgbClr val="0070C0"/>
                </a:solidFill>
                <a:latin typeface="华文新魏" panose="02010800040101010101" charset="-122"/>
                <a:ea typeface="华文新魏" panose="02010800040101010101" charset="-122"/>
                <a:cs typeface="华文新魏" panose="02010800040101010101" charset="-122"/>
              </a:rPr>
              <a:t>统计方法 </a:t>
            </a:r>
            <a:r>
              <a:rPr lang="zh-CN" altLang="zh-CN" sz="2800" b="1" kern="100">
                <a:solidFill>
                  <a:prstClr val="black"/>
                </a:solidFill>
                <a:latin typeface="华文新魏" panose="02010800040101010101" charset="-122"/>
                <a:ea typeface="华文新魏" panose="02010800040101010101" charset="-122"/>
                <a:cs typeface="华文新魏" panose="02010800040101010101" charset="-122"/>
              </a:rPr>
              <a:t>    </a:t>
            </a:r>
            <a:r>
              <a:rPr lang="zh-CN" altLang="zh-CN" sz="2800" kern="100">
                <a:solidFill>
                  <a:prstClr val="black"/>
                </a:solidFill>
                <a:latin typeface="华文新魏" panose="02010800040101010101" charset="-122"/>
                <a:ea typeface="华文新魏" panose="02010800040101010101" charset="-122"/>
                <a:cs typeface="华文新魏" panose="02010800040101010101" charset="-122"/>
              </a:rPr>
              <a:t>记名计算法</a:t>
            </a:r>
            <a:r>
              <a:rPr lang="zh-CN" altLang="zh-CN" sz="2800" kern="100" smtClean="0">
                <a:solidFill>
                  <a:prstClr val="black"/>
                </a:solidFill>
                <a:latin typeface="华文新魏" panose="02010800040101010101" charset="-122"/>
                <a:ea typeface="华文新魏" panose="02010800040101010101" charset="-122"/>
                <a:cs typeface="华文新魏" panose="02010800040101010101" charset="-122"/>
              </a:rPr>
              <a:t>和</a:t>
            </a:r>
            <a:r>
              <a:rPr lang="en-US" altLang="zh-CN" sz="2800" u="sng" kern="100" smtClean="0">
                <a:solidFill>
                  <a:prstClr val="black"/>
                </a:solidFill>
                <a:latin typeface="华文新魏" panose="02010800040101010101" charset="-122"/>
                <a:ea typeface="华文新魏" panose="02010800040101010101" charset="-122"/>
                <a:cs typeface="华文新魏" panose="02010800040101010101" charset="-122"/>
              </a:rPr>
              <a:t>                  </a:t>
            </a:r>
            <a:r>
              <a:rPr lang="zh-CN" altLang="zh-CN" sz="2800" kern="100" smtClean="0">
                <a:solidFill>
                  <a:prstClr val="black"/>
                </a:solidFill>
                <a:latin typeface="华文新魏" panose="02010800040101010101" charset="-122"/>
                <a:ea typeface="华文新魏" panose="02010800040101010101" charset="-122"/>
                <a:cs typeface="华文新魏" panose="02010800040101010101" charset="-122"/>
              </a:rPr>
              <a:t>法</a:t>
            </a:r>
            <a:r>
              <a:rPr lang="zh-CN" altLang="zh-CN" sz="2800" kern="100">
                <a:solidFill>
                  <a:prstClr val="black"/>
                </a:solidFill>
                <a:latin typeface="华文新魏" panose="02010800040101010101" charset="-122"/>
                <a:ea typeface="华文新魏" panose="02010800040101010101" charset="-122"/>
                <a:cs typeface="华文新魏" panose="02010800040101010101" charset="-122"/>
              </a:rPr>
              <a:t>。</a:t>
            </a:r>
            <a:endParaRPr lang="zh-CN" altLang="zh-CN" sz="2800" kern="100">
              <a:solidFill>
                <a:prstClr val="black"/>
              </a:solidFill>
              <a:latin typeface="华文新魏" panose="02010800040101010101" charset="-122"/>
              <a:ea typeface="华文新魏" panose="02010800040101010101" charset="-122"/>
              <a:cs typeface="华文新魏" panose="02010800040101010101" charset="-122"/>
            </a:endParaRPr>
          </a:p>
        </p:txBody>
      </p:sp>
      <p:sp>
        <p:nvSpPr>
          <p:cNvPr id="11" name="矩形 10"/>
          <p:cNvSpPr/>
          <p:nvPr>
            <p:custDataLst>
              <p:tags r:id="rId6"/>
            </p:custDataLst>
          </p:nvPr>
        </p:nvSpPr>
        <p:spPr>
          <a:xfrm>
            <a:off x="4781583" y="161928"/>
            <a:ext cx="1511300" cy="491490"/>
          </a:xfrm>
          <a:prstGeom prst="rect">
            <a:avLst/>
          </a:prstGeom>
        </p:spPr>
        <p:txBody>
          <a:bodyPr wrap="none">
            <a:spAutoFit/>
          </a:bodyPr>
          <a:lstStyle/>
          <a:p>
            <a:r>
              <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rPr>
              <a:t>目测估计</a:t>
            </a:r>
            <a:endPar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endParaRPr>
          </a:p>
        </p:txBody>
      </p:sp>
      <p:sp>
        <p:nvSpPr>
          <p:cNvPr id="12" name="矩形 11"/>
          <p:cNvSpPr/>
          <p:nvPr>
            <p:custDataLst>
              <p:tags r:id="rId7"/>
            </p:custDataLst>
          </p:nvPr>
        </p:nvSpPr>
        <p:spPr>
          <a:xfrm>
            <a:off x="4983439" y="1344611"/>
            <a:ext cx="847090" cy="491490"/>
          </a:xfrm>
          <a:prstGeom prst="rect">
            <a:avLst/>
          </a:prstGeom>
        </p:spPr>
        <p:txBody>
          <a:bodyPr wrap="none">
            <a:spAutoFit/>
          </a:bodyPr>
          <a:lstStyle/>
          <a:p>
            <a:r>
              <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rPr>
              <a:t>较大</a:t>
            </a:r>
            <a:endPar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endParaRPr>
          </a:p>
        </p:txBody>
      </p:sp>
      <p:sp>
        <p:nvSpPr>
          <p:cNvPr id="15" name="矩形 14"/>
          <p:cNvSpPr/>
          <p:nvPr>
            <p:custDataLst>
              <p:tags r:id="rId8"/>
            </p:custDataLst>
          </p:nvPr>
        </p:nvSpPr>
        <p:spPr>
          <a:xfrm>
            <a:off x="7702828" y="1344002"/>
            <a:ext cx="847090" cy="491490"/>
          </a:xfrm>
          <a:prstGeom prst="rect">
            <a:avLst/>
          </a:prstGeom>
        </p:spPr>
        <p:txBody>
          <a:bodyPr wrap="none">
            <a:spAutoFit/>
          </a:bodyPr>
          <a:lstStyle/>
          <a:p>
            <a:r>
              <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rPr>
              <a:t>有限</a:t>
            </a:r>
            <a:endParaRPr lang="zh-CN" altLang="en-US" sz="2600" b="1" kern="100">
              <a:solidFill>
                <a:srgbClr val="FF0000"/>
              </a:solidFill>
              <a:latin typeface="华文新魏" panose="02010800040101010101" charset="-122"/>
              <a:ea typeface="华文新魏" panose="02010800040101010101" charset="-122"/>
              <a:cs typeface="Times New Roman" panose="02020603050405020304" pitchFamily="18" charset="0"/>
            </a:endParaRPr>
          </a:p>
        </p:txBody>
      </p:sp>
      <p:sp>
        <p:nvSpPr>
          <p:cNvPr id="5" name="矩形 4"/>
          <p:cNvSpPr/>
          <p:nvPr>
            <p:custDataLst>
              <p:tags r:id="rId9"/>
            </p:custDataLst>
          </p:nvPr>
        </p:nvSpPr>
        <p:spPr>
          <a:xfrm>
            <a:off x="1393229" y="1933210"/>
            <a:ext cx="1612900" cy="521970"/>
          </a:xfrm>
          <a:prstGeom prst="rect">
            <a:avLst/>
          </a:prstGeom>
        </p:spPr>
        <p:txBody>
          <a:bodyPr wrap="none">
            <a:spAutoFit/>
          </a:bodyPr>
          <a:lstStyle/>
          <a:p>
            <a:pPr lvl="0" algn="l">
              <a:buClrTx/>
              <a:buSzTx/>
              <a:buFontTx/>
            </a:pPr>
            <a:r>
              <a:rPr lang="zh-CN" altLang="en-US" sz="2800" b="1" kern="100">
                <a:solidFill>
                  <a:srgbClr val="FF0000"/>
                </a:solidFill>
                <a:latin typeface="华文新魏" panose="02010800040101010101" charset="-122"/>
                <a:ea typeface="华文新魏" panose="02010800040101010101" charset="-122"/>
                <a:cs typeface="Times New Roman" panose="02020603050405020304" pitchFamily="18" charset="0"/>
                <a:sym typeface="+mn-ea"/>
              </a:rPr>
              <a:t>目测估计</a:t>
            </a:r>
            <a:endParaRPr lang="zh-CN" altLang="en-US" sz="2800" b="1" kern="100">
              <a:solidFill>
                <a:srgbClr val="FF0000"/>
              </a:solidFill>
              <a:latin typeface="华文新魏" panose="02010800040101010101" charset="-122"/>
              <a:ea typeface="华文新魏" panose="02010800040101010101" charset="-122"/>
              <a:cs typeface="Times New Roman" panose="02020603050405020304" pitchFamily="18" charset="0"/>
              <a:sym typeface="+mn-ea"/>
            </a:endParaRPr>
          </a:p>
        </p:txBody>
      </p:sp>
      <p:sp>
        <p:nvSpPr>
          <p:cNvPr id="6" name="文本框 5"/>
          <p:cNvSpPr txBox="1"/>
          <p:nvPr>
            <p:custDataLst>
              <p:tags r:id="rId10"/>
            </p:custDataLst>
          </p:nvPr>
        </p:nvSpPr>
        <p:spPr>
          <a:xfrm>
            <a:off x="1479550" y="3757295"/>
            <a:ext cx="5974080" cy="521970"/>
          </a:xfrm>
          <a:prstGeom prst="rect">
            <a:avLst/>
          </a:prstGeom>
          <a:noFill/>
        </p:spPr>
        <p:txBody>
          <a:bodyPr wrap="none" rtlCol="0" anchor="t">
            <a:spAutoFit/>
          </a:bodyPr>
          <a:lstStyle/>
          <a:p>
            <a:pPr marL="0" marR="0" lvl="0" indent="0" algn="l" defTabSz="1219200" rtl="0" eaLnBrk="1" fontAlgn="base" latinLnBrk="0" hangingPunct="1">
              <a:lnSpc>
                <a:spcPct val="100000"/>
              </a:lnSpc>
              <a:spcBef>
                <a:spcPct val="0"/>
              </a:spcBef>
              <a:spcAft>
                <a:spcPct val="0"/>
              </a:spcAft>
              <a:buClrTx/>
              <a:buSzTx/>
              <a:buFontTx/>
              <a:buNone/>
              <a:defRPr/>
            </a:pPr>
            <a:r>
              <a:rPr lang="zh-CN" altLang="en-US" sz="280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调查</a:t>
            </a:r>
            <a:r>
              <a:rPr lang="zh-CN" altLang="en-US" sz="280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sym typeface="+mn-ea"/>
              </a:rPr>
              <a:t>分布范围</a:t>
            </a:r>
            <a:r>
              <a:rPr lang="zh-CN" altLang="en-US" sz="280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sym typeface="+mn-ea"/>
              </a:rPr>
              <a:t>较大</a:t>
            </a:r>
            <a:r>
              <a:rPr lang="en-US" altLang="zh-CN" sz="280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sym typeface="+mn-ea"/>
              </a:rPr>
              <a:t>,</a:t>
            </a:r>
            <a:r>
              <a:rPr lang="zh-CN" altLang="en-US" sz="280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sym typeface="+mn-ea"/>
              </a:rPr>
              <a:t>个体</a:t>
            </a:r>
            <a:r>
              <a:rPr lang="zh-CN" altLang="en-US" sz="280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sym typeface="+mn-ea"/>
              </a:rPr>
              <a:t>较小</a:t>
            </a:r>
            <a:r>
              <a:rPr lang="zh-CN" altLang="en-US" sz="280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的种群。</a:t>
            </a:r>
            <a:endParaRPr lang="zh-CN" altLang="en-US" sz="2800">
              <a:latin typeface="华文新魏" panose="02010800040101010101" charset="-122"/>
              <a:ea typeface="华文新魏" panose="02010800040101010101" charset="-122"/>
              <a:cs typeface="华文新魏" panose="02010800040101010101" charset="-122"/>
            </a:endParaRPr>
          </a:p>
        </p:txBody>
      </p:sp>
      <p:sp>
        <p:nvSpPr>
          <p:cNvPr id="25" name="文本框 11"/>
          <p:cNvSpPr txBox="1"/>
          <p:nvPr>
            <p:custDataLst>
              <p:tags r:id="rId11"/>
            </p:custDataLst>
          </p:nvPr>
        </p:nvSpPr>
        <p:spPr>
          <a:xfrm>
            <a:off x="1030817" y="4847776"/>
            <a:ext cx="10131636" cy="521970"/>
          </a:xfrm>
          <a:prstGeom prst="rect">
            <a:avLst/>
          </a:prstGeom>
          <a:noFill/>
        </p:spPr>
        <p:txBody>
          <a:bodyPr wrap="square" rtlCol="0" anchor="t">
            <a:spAutoFit/>
          </a:bodyPr>
          <a:lstStyle/>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800" i="0" u="none" strike="noStrike" kern="1200" cap="none" spc="0" normalizeH="0" baseline="0" noProof="0">
                <a:ln>
                  <a:noFill/>
                </a:ln>
                <a:solidFill>
                  <a:prstClr val="black"/>
                </a:solidFill>
                <a:effectLst>
                  <a:outerShdw blurRad="38100" dist="19050" dir="2700000" algn="tl" rotWithShape="0">
                    <a:prstClr val="black">
                      <a:alpha val="40000"/>
                    </a:prstClr>
                  </a:outerShdw>
                </a:effectLst>
                <a:uLnTx/>
                <a:uFillTx/>
                <a:latin typeface="华文新魏" panose="02010800040101010101" charset="-122"/>
                <a:ea typeface="华文新魏" panose="02010800040101010101" charset="-122"/>
                <a:cs typeface="Arial"/>
                <a:sym typeface="+mn-ea"/>
              </a:rPr>
              <a:t>丰富度是指群落中的物种数目，为什么还要统计物种相对数量？</a:t>
            </a:r>
            <a:endParaRPr kumimoji="0" lang="zh-CN" altLang="en-US" sz="2800" i="0" u="none" strike="noStrike" kern="1200" cap="none" spc="0" normalizeH="0" baseline="0" noProof="0">
              <a:ln>
                <a:noFill/>
              </a:ln>
              <a:solidFill>
                <a:prstClr val="black"/>
              </a:solidFill>
              <a:effectLst>
                <a:outerShdw blurRad="38100" dist="19050" dir="2700000" algn="tl" rotWithShape="0">
                  <a:prstClr val="black">
                    <a:alpha val="40000"/>
                  </a:prstClr>
                </a:outerShdw>
              </a:effectLst>
              <a:uLnTx/>
              <a:uFillTx/>
              <a:latin typeface="华文新魏" panose="02010800040101010101" charset="-122"/>
              <a:ea typeface="华文新魏" panose="02010800040101010101" charset="-122"/>
              <a:cs typeface="Arial"/>
              <a:sym typeface="+mn-ea"/>
            </a:endParaRPr>
          </a:p>
        </p:txBody>
      </p:sp>
      <p:sp>
        <p:nvSpPr>
          <p:cNvPr id="10" name="文本框 9"/>
          <p:cNvSpPr txBox="1"/>
          <p:nvPr>
            <p:custDataLst>
              <p:tags r:id="rId12"/>
            </p:custDataLst>
          </p:nvPr>
        </p:nvSpPr>
        <p:spPr>
          <a:xfrm>
            <a:off x="1953260" y="5433818"/>
            <a:ext cx="9072880" cy="521970"/>
          </a:xfrm>
          <a:prstGeom prst="rect">
            <a:avLst/>
          </a:prstGeom>
          <a:noFill/>
        </p:spPr>
        <p:txBody>
          <a:bodyPr wrap="none" rtlCol="0">
            <a:spAutoFit/>
          </a:bodyPr>
          <a:lstStyle/>
          <a:p>
            <a:r>
              <a:rPr lang="zh-CN" altLang="en-US" sz="2800">
                <a:solidFill>
                  <a:srgbClr val="FF0000"/>
                </a:solidFill>
                <a:latin typeface="华文新魏" panose="02010800040101010101" charset="-122"/>
                <a:ea typeface="华文新魏" panose="02010800040101010101" charset="-122"/>
              </a:rPr>
              <a:t>仅仅统计群落中的物种数，不足以全面了解群落的结构。</a:t>
            </a:r>
            <a:endParaRPr lang="zh-CN" altLang="en-US" sz="2800">
              <a:solidFill>
                <a:srgbClr val="FF0000"/>
              </a:solidFill>
              <a:latin typeface="华文新魏" panose="02010800040101010101" charset="-122"/>
              <a:ea typeface="华文新魏" panose="02010800040101010101" charset="-122"/>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5" grpId="0"/>
      <p:bldP spid="23" grpId="0"/>
      <p:bldP spid="6" grpId="0"/>
      <p:bldP spid="25" grpId="0"/>
      <p:bldP spid="10" grpId="0"/>
    </p:bld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0246" name="Text Box 6"/>
          <p:cNvSpPr txBox="1"/>
          <p:nvPr>
            <p:custDataLst>
              <p:tags r:id="rId4"/>
            </p:custDataLst>
          </p:nvPr>
        </p:nvSpPr>
        <p:spPr>
          <a:xfrm>
            <a:off x="525657" y="210643"/>
            <a:ext cx="2447925" cy="521970"/>
          </a:xfrm>
          <a:prstGeom prst="rect">
            <a:avLst/>
          </a:prstGeom>
          <a:noFill/>
          <a:ln w="9525">
            <a:noFill/>
          </a:ln>
        </p:spPr>
        <p:txBody>
          <a:bodyPr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4</a:t>
            </a:r>
            <a:r>
              <a:rPr kumimoji="0" lang="zh-CN" altLang="en-US"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、提出问题</a:t>
            </a:r>
            <a:r>
              <a:rPr kumimoji="0" lang="en-US" altLang="zh-CN"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a:t>
            </a:r>
            <a:endParaRPr kumimoji="0" lang="en-US" altLang="zh-CN"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endParaRPr>
          </a:p>
        </p:txBody>
      </p:sp>
      <p:sp>
        <p:nvSpPr>
          <p:cNvPr id="10247" name="Text Box 7"/>
          <p:cNvSpPr txBox="1"/>
          <p:nvPr>
            <p:custDataLst>
              <p:tags r:id="rId5"/>
            </p:custDataLst>
          </p:nvPr>
        </p:nvSpPr>
        <p:spPr>
          <a:xfrm>
            <a:off x="597094" y="2040714"/>
            <a:ext cx="3168651" cy="521970"/>
          </a:xfrm>
          <a:prstGeom prst="rect">
            <a:avLst/>
          </a:prstGeom>
          <a:noFill/>
          <a:ln w="9525">
            <a:noFill/>
          </a:ln>
        </p:spPr>
        <p:txBody>
          <a:bodyPr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5</a:t>
            </a:r>
            <a:r>
              <a:rPr kumimoji="0" lang="zh-CN" altLang="en-US"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、制定探究计划：</a:t>
            </a:r>
            <a:endParaRPr kumimoji="0" lang="zh-CN" altLang="en-US"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endParaRPr>
          </a:p>
        </p:txBody>
      </p:sp>
      <p:sp>
        <p:nvSpPr>
          <p:cNvPr id="10248" name="Text Box 8"/>
          <p:cNvSpPr txBox="1"/>
          <p:nvPr>
            <p:custDataLst>
              <p:tags r:id="rId6"/>
            </p:custDataLst>
          </p:nvPr>
        </p:nvSpPr>
        <p:spPr>
          <a:xfrm>
            <a:off x="596883" y="2885474"/>
            <a:ext cx="3057313" cy="521970"/>
          </a:xfrm>
          <a:prstGeom prst="rect">
            <a:avLst/>
          </a:prstGeom>
          <a:noFill/>
          <a:ln w="9525">
            <a:noFill/>
          </a:ln>
        </p:spPr>
        <p:txBody>
          <a:bodyPr wrap="square"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6</a:t>
            </a:r>
            <a:r>
              <a:rPr kumimoji="0" lang="zh-CN" altLang="en-US"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、实施计划：</a:t>
            </a:r>
            <a:endParaRPr kumimoji="0" lang="zh-CN" altLang="en-US"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endParaRPr>
          </a:p>
        </p:txBody>
      </p:sp>
      <p:sp>
        <p:nvSpPr>
          <p:cNvPr id="10249" name="Text Box 9"/>
          <p:cNvSpPr txBox="1"/>
          <p:nvPr>
            <p:custDataLst>
              <p:tags r:id="rId7"/>
            </p:custDataLst>
          </p:nvPr>
        </p:nvSpPr>
        <p:spPr>
          <a:xfrm>
            <a:off x="525762" y="3559422"/>
            <a:ext cx="3127587" cy="502766"/>
          </a:xfrm>
          <a:prstGeom prst="rect">
            <a:avLst/>
          </a:prstGeom>
          <a:noFill/>
          <a:ln w="9525">
            <a:noFill/>
          </a:ln>
        </p:spPr>
        <p:txBody>
          <a:bodyPr wrap="square"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zh-CN" altLang="en-US" sz="2665"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rPr>
              <a:t>（</a:t>
            </a:r>
            <a:r>
              <a:rPr kumimoji="0" lang="en-US" altLang="zh-CN" sz="2665"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rPr>
              <a:t>1</a:t>
            </a:r>
            <a:r>
              <a:rPr kumimoji="0" lang="zh-CN" altLang="en-US" sz="2665"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rPr>
              <a:t>）</a:t>
            </a:r>
            <a:r>
              <a:rPr kumimoji="0" lang="zh-CN" altLang="en-US" sz="2665"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sym typeface="+mn-ea"/>
              </a:rPr>
              <a:t>制作取样器</a:t>
            </a:r>
            <a:endParaRPr kumimoji="0" lang="zh-CN" altLang="en-US" sz="2665"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sym typeface="+mn-ea"/>
            </a:endParaRPr>
          </a:p>
        </p:txBody>
      </p:sp>
      <p:sp>
        <p:nvSpPr>
          <p:cNvPr id="10256" name="Text Box 16"/>
          <p:cNvSpPr txBox="1"/>
          <p:nvPr>
            <p:custDataLst>
              <p:tags r:id="rId8"/>
            </p:custDataLst>
          </p:nvPr>
        </p:nvSpPr>
        <p:spPr>
          <a:xfrm>
            <a:off x="2877043" y="143680"/>
            <a:ext cx="6797887" cy="523220"/>
          </a:xfrm>
          <a:prstGeom prst="rect">
            <a:avLst/>
          </a:prstGeom>
          <a:noFill/>
          <a:ln w="9525">
            <a:noFill/>
          </a:ln>
        </p:spPr>
        <p:txBody>
          <a:bodyPr wrap="square"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①</a:t>
            </a: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调查某处土壤中</a:t>
            </a:r>
            <a:r>
              <a:rPr kumimoji="0" lang="zh-CN" altLang="en-US"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Arial"/>
              </a:rPr>
              <a:t>小动物</a:t>
            </a:r>
            <a:r>
              <a:rPr kumimoji="0" lang="zh-CN" altLang="en-US" sz="2800" b="1" i="0" u="none" strike="noStrike" kern="1200" cap="none" spc="0" normalizeH="0" baseline="0" noProof="0">
                <a:ln>
                  <a:noFill/>
                </a:ln>
                <a:solidFill>
                  <a:srgbClr val="FF66FF"/>
                </a:solidFill>
                <a:effectLst/>
                <a:uLnTx/>
                <a:uFillTx/>
                <a:latin typeface="华文新魏" panose="02010800040101010101" charset="-122"/>
                <a:ea typeface="华文新魏" panose="02010800040101010101" charset="-122"/>
                <a:cs typeface="Arial"/>
              </a:rPr>
              <a:t>类群丰富度</a:t>
            </a:r>
            <a:endParaRPr kumimoji="0" lang="zh-CN" altLang="en-US" sz="2800" b="1" i="0" u="none" strike="noStrike" kern="1200" cap="none" spc="0" normalizeH="0" baseline="0" noProof="0">
              <a:ln>
                <a:noFill/>
              </a:ln>
              <a:solidFill>
                <a:srgbClr val="FF66FF"/>
              </a:solidFill>
              <a:effectLst/>
              <a:uLnTx/>
              <a:uFillTx/>
              <a:latin typeface="华文新魏" panose="02010800040101010101" charset="-122"/>
              <a:ea typeface="华文新魏" panose="02010800040101010101" charset="-122"/>
              <a:cs typeface="Arial"/>
            </a:endParaRPr>
          </a:p>
        </p:txBody>
      </p:sp>
      <p:sp>
        <p:nvSpPr>
          <p:cNvPr id="10257" name="Text Box 17"/>
          <p:cNvSpPr txBox="1"/>
          <p:nvPr>
            <p:custDataLst>
              <p:tags r:id="rId9"/>
            </p:custDataLst>
          </p:nvPr>
        </p:nvSpPr>
        <p:spPr>
          <a:xfrm>
            <a:off x="2877042" y="695707"/>
            <a:ext cx="7804573" cy="523220"/>
          </a:xfrm>
          <a:prstGeom prst="rect">
            <a:avLst/>
          </a:prstGeom>
          <a:noFill/>
          <a:ln w="9525">
            <a:noFill/>
          </a:ln>
        </p:spPr>
        <p:txBody>
          <a:bodyPr wrap="square"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②</a:t>
            </a: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通过调查来比较不同土壤中小动物类群丰富度</a:t>
            </a:r>
            <a:endPar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endParaRPr>
          </a:p>
        </p:txBody>
      </p:sp>
      <p:sp>
        <p:nvSpPr>
          <p:cNvPr id="10258" name="Text Box 18"/>
          <p:cNvSpPr txBox="1"/>
          <p:nvPr>
            <p:custDataLst>
              <p:tags r:id="rId10"/>
            </p:custDataLst>
          </p:nvPr>
        </p:nvSpPr>
        <p:spPr>
          <a:xfrm>
            <a:off x="2877042" y="1251120"/>
            <a:ext cx="8620760" cy="523220"/>
          </a:xfrm>
          <a:prstGeom prst="rect">
            <a:avLst/>
          </a:prstGeom>
          <a:noFill/>
          <a:ln w="9525">
            <a:noFill/>
          </a:ln>
        </p:spPr>
        <p:txBody>
          <a:bodyPr wrap="square"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③</a:t>
            </a: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不同时间或不同深度土层中动物类群丰富度</a:t>
            </a:r>
            <a:endPar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endParaRPr>
          </a:p>
        </p:txBody>
      </p:sp>
      <p:sp>
        <p:nvSpPr>
          <p:cNvPr id="10259" name="Text Box 19"/>
          <p:cNvSpPr txBox="1"/>
          <p:nvPr>
            <p:custDataLst>
              <p:tags r:id="rId11"/>
            </p:custDataLst>
          </p:nvPr>
        </p:nvSpPr>
        <p:spPr>
          <a:xfrm>
            <a:off x="3653349" y="2058417"/>
            <a:ext cx="6766560" cy="523220"/>
          </a:xfrm>
          <a:prstGeom prst="rect">
            <a:avLst/>
          </a:prstGeom>
          <a:noFill/>
          <a:ln w="9525">
            <a:noFill/>
          </a:ln>
        </p:spPr>
        <p:txBody>
          <a:bodyPr wrap="square"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effectLst/>
                <a:uLnTx/>
                <a:uFillTx/>
                <a:latin typeface="华文新魏" panose="02010800040101010101" charset="-122"/>
                <a:ea typeface="华文新魏" panose="02010800040101010101" charset="-122"/>
                <a:cs typeface="Arial"/>
              </a:rPr>
              <a:t>包括时间地点、材料用具、人员分工等</a:t>
            </a:r>
            <a:endParaRPr kumimoji="0" lang="zh-CN" altLang="en-US" sz="2800" b="1" i="0" u="none" strike="noStrike" kern="1200" cap="none" spc="0" normalizeH="0" baseline="0" noProof="0">
              <a:ln>
                <a:noFill/>
              </a:ln>
              <a:effectLst/>
              <a:uLnTx/>
              <a:uFillTx/>
              <a:latin typeface="华文新魏" panose="02010800040101010101" charset="-122"/>
              <a:ea typeface="华文新魏" panose="02010800040101010101" charset="-122"/>
              <a:cs typeface="Arial"/>
            </a:endParaRPr>
          </a:p>
        </p:txBody>
      </p:sp>
      <p:sp>
        <p:nvSpPr>
          <p:cNvPr id="2" name="文本框 1"/>
          <p:cNvSpPr txBox="1"/>
          <p:nvPr>
            <p:custDataLst>
              <p:tags r:id="rId12"/>
            </p:custDataLst>
          </p:nvPr>
        </p:nvSpPr>
        <p:spPr>
          <a:xfrm>
            <a:off x="525657" y="4468215"/>
            <a:ext cx="11088793" cy="1610762"/>
          </a:xfrm>
          <a:prstGeom prst="rect">
            <a:avLst/>
          </a:prstGeom>
          <a:noFill/>
        </p:spPr>
        <p:txBody>
          <a:bodyPr wrap="square" rtlCol="0" anchor="t">
            <a:spAutoFit/>
          </a:bodyPr>
          <a:lstStyle/>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665"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sym typeface="+mn-ea"/>
              </a:rPr>
              <a:t>（</a:t>
            </a:r>
            <a:r>
              <a:rPr kumimoji="0" lang="en-US" altLang="zh-CN" sz="2665"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sym typeface="+mn-ea"/>
              </a:rPr>
              <a:t>2</a:t>
            </a:r>
            <a:r>
              <a:rPr kumimoji="0" lang="zh-CN" altLang="en-US" sz="2665"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sym typeface="+mn-ea"/>
              </a:rPr>
              <a:t>）取样</a:t>
            </a:r>
            <a:endParaRPr kumimoji="0" lang="en-US" altLang="zh-CN" sz="2665"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     </a:t>
            </a:r>
            <a:r>
              <a:rPr kumimoji="0" lang="zh-CN" altLang="en-US" sz="24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选择取样地点，将表层土上的落叶轻轻拨开，用手来回旋转罐子，将其按</a:t>
            </a:r>
            <a:endParaRPr kumimoji="0" lang="zh-CN" altLang="en-US" sz="24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入土中，按压到罐底与地表几乎齐平，用铲子将罐内的土连同罐子一起挖出。</a:t>
            </a:r>
            <a:endParaRPr kumimoji="0" lang="zh-CN" altLang="en-US" sz="24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将罐子中的土导入塑料袋中。</a:t>
            </a:r>
            <a:endParaRPr kumimoji="0" lang="zh-CN" altLang="en-US" sz="24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p:txBody>
      </p:sp>
      <p:pic>
        <p:nvPicPr>
          <p:cNvPr id="5" name="图片 4"/>
          <p:cNvPicPr>
            <a:picLocks noChangeAspect="1"/>
          </p:cNvPicPr>
          <p:nvPr>
            <p:custDataLst>
              <p:tags r:id="rId14"/>
            </p:custDataLst>
          </p:nvPr>
        </p:nvPicPr>
        <p:blipFill>
          <a:blip r:embed="rId13"/>
          <a:stretch>
            <a:fillRect/>
          </a:stretch>
        </p:blipFill>
        <p:spPr>
          <a:xfrm>
            <a:off x="3653349" y="2851608"/>
            <a:ext cx="8072120" cy="2093616"/>
          </a:xfrm>
          <a:prstGeom prst="rect">
            <a:avLst/>
          </a:prstGeom>
        </p:spPr>
      </p:pic>
      <p:sp>
        <p:nvSpPr>
          <p:cNvPr id="3" name="文本框 2"/>
          <p:cNvSpPr txBox="1"/>
          <p:nvPr>
            <p:custDataLst>
              <p:tags r:id="rId15"/>
            </p:custDataLst>
          </p:nvPr>
        </p:nvSpPr>
        <p:spPr>
          <a:xfrm>
            <a:off x="3335557" y="2965130"/>
            <a:ext cx="2031325" cy="461665"/>
          </a:xfrm>
          <a:prstGeom prst="rect">
            <a:avLst/>
          </a:prstGeom>
          <a:noFill/>
        </p:spPr>
        <p:txBody>
          <a:bodyPr wrap="none" rtlCol="0" anchor="t">
            <a:spAutoFit/>
          </a:bodyPr>
          <a:lstStyle/>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sym typeface="+mn-ea"/>
              </a:rPr>
              <a:t>容积约100 mL</a:t>
            </a:r>
            <a:endParaRPr kumimoji="0" lang="zh-CN" altLang="en-US" sz="2400" b="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sym typeface="+mn-ea"/>
            </a:endParaRPr>
          </a:p>
        </p:txBody>
      </p:sp>
      <p:sp>
        <p:nvSpPr>
          <p:cNvPr id="9" name="矩形 8"/>
          <p:cNvSpPr/>
          <p:nvPr>
            <p:custDataLst>
              <p:tags r:id="rId16"/>
            </p:custDataLst>
          </p:nvPr>
        </p:nvSpPr>
        <p:spPr>
          <a:xfrm>
            <a:off x="447778" y="6100166"/>
            <a:ext cx="11244549" cy="461665"/>
          </a:xfrm>
          <a:prstGeom prst="rect">
            <a:avLst/>
          </a:prstGeom>
        </p:spPr>
        <p:txBody>
          <a:bodyPr wrap="square">
            <a:spAutoFit/>
          </a:bodyPr>
          <a:lstStyle/>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Arial"/>
                <a:sym typeface="宋体" panose="02010600030101010101" pitchFamily="2" charset="-122"/>
              </a:rPr>
              <a:t>注意：记录</a:t>
            </a:r>
            <a:r>
              <a:rPr kumimoji="0" lang="zh-CN" altLang="en-US" sz="24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Arial"/>
              </a:rPr>
              <a:t>调查地点的地形和环境情况，取样塑料袋上应标明取样的地点和时间等</a:t>
            </a:r>
            <a:endParaRPr kumimoji="0" lang="zh-CN" altLang="en-US" sz="24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additive="base">
                                        <p:cTn id="7" dur="500" fill="hold"/>
                                        <p:tgtEl>
                                          <p:spTgt spid="10246"/>
                                        </p:tgtEl>
                                        <p:attrNameLst>
                                          <p:attrName>ppt_x</p:attrName>
                                        </p:attrNameLst>
                                      </p:cBhvr>
                                      <p:tavLst>
                                        <p:tav tm="0">
                                          <p:val>
                                            <p:strVal val="#ppt_x"/>
                                          </p:val>
                                        </p:tav>
                                        <p:tav tm="100000">
                                          <p:val>
                                            <p:strVal val="#ppt_x"/>
                                          </p:val>
                                        </p:tav>
                                      </p:tavLst>
                                    </p:anim>
                                    <p:anim calcmode="lin" valueType="num">
                                      <p:cBhvr additive="base">
                                        <p:cTn id="8" dur="500" fill="hold"/>
                                        <p:tgtEl>
                                          <p:spTgt spid="102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47"/>
                                        </p:tgtEl>
                                        <p:attrNameLst>
                                          <p:attrName>style.visibility</p:attrName>
                                        </p:attrNameLst>
                                      </p:cBhvr>
                                      <p:to>
                                        <p:strVal val="visible"/>
                                      </p:to>
                                    </p:set>
                                    <p:anim calcmode="lin" valueType="num">
                                      <p:cBhvr additive="base">
                                        <p:cTn id="11" dur="500" fill="hold"/>
                                        <p:tgtEl>
                                          <p:spTgt spid="10247"/>
                                        </p:tgtEl>
                                        <p:attrNameLst>
                                          <p:attrName>ppt_x</p:attrName>
                                        </p:attrNameLst>
                                      </p:cBhvr>
                                      <p:tavLst>
                                        <p:tav tm="0">
                                          <p:val>
                                            <p:strVal val="#ppt_x"/>
                                          </p:val>
                                        </p:tav>
                                        <p:tav tm="100000">
                                          <p:val>
                                            <p:strVal val="#ppt_x"/>
                                          </p:val>
                                        </p:tav>
                                      </p:tavLst>
                                    </p:anim>
                                    <p:anim calcmode="lin" valueType="num">
                                      <p:cBhvr additive="base">
                                        <p:cTn id="12" dur="500" fill="hold"/>
                                        <p:tgtEl>
                                          <p:spTgt spid="1024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248"/>
                                        </p:tgtEl>
                                        <p:attrNameLst>
                                          <p:attrName>style.visibility</p:attrName>
                                        </p:attrNameLst>
                                      </p:cBhvr>
                                      <p:to>
                                        <p:strVal val="visible"/>
                                      </p:to>
                                    </p:set>
                                    <p:anim calcmode="lin" valueType="num">
                                      <p:cBhvr additive="base">
                                        <p:cTn id="15" dur="500" fill="hold"/>
                                        <p:tgtEl>
                                          <p:spTgt spid="10248"/>
                                        </p:tgtEl>
                                        <p:attrNameLst>
                                          <p:attrName>ppt_x</p:attrName>
                                        </p:attrNameLst>
                                      </p:cBhvr>
                                      <p:tavLst>
                                        <p:tav tm="0">
                                          <p:val>
                                            <p:strVal val="#ppt_x"/>
                                          </p:val>
                                        </p:tav>
                                        <p:tav tm="100000">
                                          <p:val>
                                            <p:strVal val="#ppt_x"/>
                                          </p:val>
                                        </p:tav>
                                      </p:tavLst>
                                    </p:anim>
                                    <p:anim calcmode="lin" valueType="num">
                                      <p:cBhvr additive="base">
                                        <p:cTn id="16"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after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256"/>
                                        </p:tgtEl>
                                        <p:attrNameLst>
                                          <p:attrName>style.visibility</p:attrName>
                                        </p:attrNameLst>
                                      </p:cBhvr>
                                      <p:to>
                                        <p:strVal val="visible"/>
                                      </p:to>
                                    </p:set>
                                    <p:animEffect transition="in" filter="dissolve">
                                      <p:cBhvr>
                                        <p:cTn id="21" dur="500"/>
                                        <p:tgtEl>
                                          <p:spTgt spid="10256"/>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0257"/>
                                        </p:tgtEl>
                                        <p:attrNameLst>
                                          <p:attrName>style.visibility</p:attrName>
                                        </p:attrNameLst>
                                      </p:cBhvr>
                                      <p:to>
                                        <p:strVal val="visible"/>
                                      </p:to>
                                    </p:set>
                                    <p:animEffect transition="in" filter="dissolve">
                                      <p:cBhvr>
                                        <p:cTn id="26" dur="500"/>
                                        <p:tgtEl>
                                          <p:spTgt spid="10257"/>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258"/>
                                        </p:tgtEl>
                                        <p:attrNameLst>
                                          <p:attrName>style.visibility</p:attrName>
                                        </p:attrNameLst>
                                      </p:cBhvr>
                                      <p:to>
                                        <p:strVal val="visible"/>
                                      </p:to>
                                    </p:set>
                                    <p:animEffect transition="in" filter="dissolve">
                                      <p:cBhvr>
                                        <p:cTn id="31" dur="500"/>
                                        <p:tgtEl>
                                          <p:spTgt spid="10258"/>
                                        </p:tgtEl>
                                      </p:cBhvr>
                                    </p:animEffect>
                                  </p:childTnLst>
                                </p:cTn>
                              </p:par>
                            </p:childTnLst>
                          </p:cTn>
                        </p:par>
                      </p:childTnLst>
                    </p:cTn>
                  </p:par>
                  <p:par>
                    <p:cTn id="32" fill="hold" nodeType="clickPar">
                      <p:stCondLst>
                        <p:cond delay="indefinite"/>
                      </p:stCondLst>
                      <p:childTnLst>
                        <p:par>
                          <p:cTn id="33" fill="hold" nodeType="after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259"/>
                                        </p:tgtEl>
                                        <p:attrNameLst>
                                          <p:attrName>style.visibility</p:attrName>
                                        </p:attrNameLst>
                                      </p:cBhvr>
                                      <p:to>
                                        <p:strVal val="visible"/>
                                      </p:to>
                                    </p:set>
                                    <p:animEffect transition="in" filter="dissolve">
                                      <p:cBhvr>
                                        <p:cTn id="36" dur="500"/>
                                        <p:tgtEl>
                                          <p:spTgt spid="10259"/>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0249"/>
                                        </p:tgtEl>
                                        <p:attrNameLst>
                                          <p:attrName>style.visibility</p:attrName>
                                        </p:attrNameLst>
                                      </p:cBhvr>
                                      <p:to>
                                        <p:strVal val="visible"/>
                                      </p:to>
                                    </p:set>
                                    <p:animEffect transition="in" filter="dissolve">
                                      <p:cBhvr>
                                        <p:cTn id="41" dur="500"/>
                                        <p:tgtEl>
                                          <p:spTgt spid="10249"/>
                                        </p:tgtEl>
                                      </p:cBhvr>
                                    </p:animEffect>
                                  </p:childTnLst>
                                </p:cTn>
                              </p:par>
                            </p:childTnLst>
                          </p:cTn>
                        </p:par>
                      </p:childTnLst>
                    </p:cTn>
                  </p:par>
                  <p:par>
                    <p:cTn id="42" fill="hold" nodeType="clickPar">
                      <p:stCondLst>
                        <p:cond delay="indefinite"/>
                      </p:stCondLst>
                      <p:childTnLst>
                        <p:par>
                          <p:cTn id="43" fill="hold" nodeType="afterGroup">
                            <p:stCondLst>
                              <p:cond delay="0"/>
                            </p:stCondLst>
                            <p:childTnLst>
                              <p:par>
                                <p:cTn id="44" presetID="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after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ppt_x"/>
                                          </p:val>
                                        </p:tav>
                                        <p:tav tm="100000">
                                          <p:val>
                                            <p:strVal val="#ppt_x"/>
                                          </p:val>
                                        </p:tav>
                                      </p:tavLst>
                                    </p:anim>
                                    <p:anim calcmode="lin" valueType="num">
                                      <p:cBhvr additive="base">
                                        <p:cTn id="5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after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fill="hold"/>
                                        <p:tgtEl>
                                          <p:spTgt spid="9"/>
                                        </p:tgtEl>
                                        <p:attrNameLst>
                                          <p:attrName>ppt_x</p:attrName>
                                        </p:attrNameLst>
                                      </p:cBhvr>
                                      <p:tavLst>
                                        <p:tav tm="0">
                                          <p:val>
                                            <p:strVal val="#ppt_x"/>
                                          </p:val>
                                        </p:tav>
                                        <p:tav tm="100000">
                                          <p:val>
                                            <p:strVal val="#ppt_x"/>
                                          </p:val>
                                        </p:tav>
                                      </p:tavLst>
                                    </p:anim>
                                    <p:anim calcmode="lin" valueType="num">
                                      <p:cBhvr additive="base">
                                        <p:cTn id="6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7" grpId="0"/>
      <p:bldP spid="10248" grpId="0"/>
      <p:bldP spid="10249" grpId="0"/>
      <p:bldP spid="10256" grpId="0"/>
      <p:bldP spid="10257" grpId="0"/>
      <p:bldP spid="10258" grpId="0"/>
      <p:bldP spid="10259" grpId="0"/>
      <p:bldP spid="2" grpId="0"/>
      <p:bldP spid="3" grpId="0"/>
      <p:bldP spid="9" grpId="0"/>
    </p:bld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62467" name="Text Box 5"/>
          <p:cNvSpPr txBox="1"/>
          <p:nvPr>
            <p:custDataLst>
              <p:tags r:id="rId4"/>
            </p:custDataLst>
          </p:nvPr>
        </p:nvSpPr>
        <p:spPr>
          <a:xfrm>
            <a:off x="629310" y="404206"/>
            <a:ext cx="2952751" cy="521970"/>
          </a:xfrm>
          <a:prstGeom prst="rect">
            <a:avLst/>
          </a:prstGeom>
          <a:noFill/>
          <a:ln w="9525">
            <a:noFill/>
          </a:ln>
        </p:spPr>
        <p:txBody>
          <a:bodyPr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a:t>
            </a:r>
            <a:r>
              <a:rPr kumimoji="0" lang="en-US" altLang="zh-CN"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3</a:t>
            </a: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）采集小动物</a:t>
            </a:r>
            <a:endPar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p:txBody>
      </p:sp>
      <p:sp>
        <p:nvSpPr>
          <p:cNvPr id="16399" name="Text Box 15"/>
          <p:cNvSpPr txBox="1"/>
          <p:nvPr>
            <p:custDataLst>
              <p:tags r:id="rId5"/>
            </p:custDataLst>
          </p:nvPr>
        </p:nvSpPr>
        <p:spPr>
          <a:xfrm>
            <a:off x="1111925" y="1064394"/>
            <a:ext cx="2736851" cy="523220"/>
          </a:xfrm>
          <a:prstGeom prst="rect">
            <a:avLst/>
          </a:prstGeom>
          <a:noFill/>
          <a:ln w="9525">
            <a:noFill/>
          </a:ln>
        </p:spPr>
        <p:txBody>
          <a:bodyPr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①</a:t>
            </a: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诱虫器采集法</a:t>
            </a:r>
            <a:endPar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endParaRPr>
          </a:p>
        </p:txBody>
      </p:sp>
      <p:pic>
        <p:nvPicPr>
          <p:cNvPr id="10" name="图片 9"/>
          <p:cNvPicPr>
            <a:picLocks noChangeAspect="1"/>
          </p:cNvPicPr>
          <p:nvPr>
            <p:custDataLst>
              <p:tags r:id="rId8"/>
            </p:custDataLst>
          </p:nvPr>
        </p:nvPicPr>
        <p:blipFill>
          <a:blip r:embed="rId6">
            <a:extLst>
              <a:ext uri="{BEBA8EAE-BF5A-486C-A8C5-ECC9F3942E4B}">
                <a14:imgProps xmlns:a14="http://schemas.microsoft.com/office/drawing/2010/main">
                  <a14:imgLayer r:embed="rId7">
                    <a14:imgEffect>
                      <a14:brightnessContrast contrast="-40000"/>
                    </a14:imgEffect>
                    <a14:imgEffect>
                      <a14:sharpenSoften amount="25000"/>
                    </a14:imgEffect>
                  </a14:imgLayer>
                </a14:imgProps>
              </a:ext>
            </a:extLst>
          </a:blip>
          <a:stretch>
            <a:fillRect/>
          </a:stretch>
        </p:blipFill>
        <p:spPr>
          <a:xfrm>
            <a:off x="6301293" y="404206"/>
            <a:ext cx="5408625" cy="5626360"/>
          </a:xfrm>
          <a:prstGeom prst="rect">
            <a:avLst/>
          </a:prstGeom>
        </p:spPr>
      </p:pic>
      <p:sp>
        <p:nvSpPr>
          <p:cNvPr id="11" name="文本框 10"/>
          <p:cNvSpPr txBox="1"/>
          <p:nvPr>
            <p:custDataLst>
              <p:tags r:id="rId9"/>
            </p:custDataLst>
          </p:nvPr>
        </p:nvSpPr>
        <p:spPr>
          <a:xfrm>
            <a:off x="1010627" y="1587614"/>
            <a:ext cx="4926753" cy="4616648"/>
          </a:xfrm>
          <a:prstGeom prst="rect">
            <a:avLst/>
          </a:prstGeom>
          <a:noFill/>
          <a:ln w="9525">
            <a:noFill/>
          </a:ln>
        </p:spPr>
        <p:txBody>
          <a:bodyPr wrap="square">
            <a:spAutoFit/>
          </a:bodyPr>
          <a:lstStyle/>
          <a:p>
            <a:pPr marL="0" marR="0" lvl="0" indent="0" algn="l" defTabSz="1219200" rtl="0" eaLnBrk="1" fontAlgn="auto" latinLnBrk="0" hangingPunct="1">
              <a:spcBef>
                <a:spcPct val="50000"/>
              </a:spcBef>
              <a:spcAft>
                <a:spcPct val="0"/>
              </a:spcAft>
              <a:buClrTx/>
              <a:buSzTx/>
              <a:buFont typeface="Wingdings" panose="05000000000000000000" pitchFamily="2" charset="2"/>
              <a:buChar char="Ø"/>
              <a:defRPr/>
            </a:pP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诱虫器中的电灯是发挥作用的主要装置，</a:t>
            </a:r>
            <a:r>
              <a:rPr kumimoji="0" lang="zh-CN" altLang="en-US" sz="2800" b="1" i="0" u="none" strike="noStrike" kern="1200" cap="none" spc="0" normalizeH="0" baseline="0" noProof="0">
                <a:ln>
                  <a:noFill/>
                </a:ln>
                <a:effectLst/>
                <a:uLnTx/>
                <a:uFillTx/>
                <a:latin typeface="华文新魏" panose="02010800040101010101" charset="-122"/>
                <a:ea typeface="华文新魏" panose="02010800040101010101" charset="-122"/>
                <a:cs typeface="Arial"/>
              </a:rPr>
              <a:t>它利用土壤动物具有</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Arial"/>
              </a:rPr>
              <a:t>趋暗、趋湿、避高温</a:t>
            </a:r>
            <a:r>
              <a:rPr kumimoji="0" lang="zh-CN" altLang="en-US" sz="2800" b="1" i="0" u="none" strike="noStrike" kern="1200" cap="none" spc="0" normalizeH="0" baseline="0" noProof="0">
                <a:ln>
                  <a:noFill/>
                </a:ln>
                <a:effectLst/>
                <a:uLnTx/>
                <a:uFillTx/>
                <a:latin typeface="华文新魏" panose="02010800040101010101" charset="-122"/>
                <a:ea typeface="华文新魏" panose="02010800040101010101" charset="-122"/>
                <a:cs typeface="Arial"/>
              </a:rPr>
              <a:t>的习性，远离光源、热源。</a:t>
            </a:r>
            <a:endParaRPr kumimoji="0" lang="en-US" altLang="zh-CN" sz="2800" b="1" i="0" u="none" strike="noStrike" kern="1200" cap="none" spc="0" normalizeH="0" baseline="0" noProof="0">
              <a:ln>
                <a:noFill/>
              </a:ln>
              <a:effectLst/>
              <a:uLnTx/>
              <a:uFillTx/>
              <a:latin typeface="华文新魏" panose="02010800040101010101" charset="-122"/>
              <a:ea typeface="华文新魏" panose="02010800040101010101" charset="-122"/>
              <a:cs typeface="Arial"/>
            </a:endParaRPr>
          </a:p>
          <a:p>
            <a:pPr lvl="0" defTabSz="1219200">
              <a:spcBef>
                <a:spcPct val="50000"/>
              </a:spcBef>
              <a:buFont typeface="Wingdings" panose="05000000000000000000" pitchFamily="2" charset="2"/>
              <a:buChar char="Ø"/>
            </a:pPr>
            <a:r>
              <a:rPr lang="zh-CN" altLang="en-US" sz="2800" b="1">
                <a:latin typeface="华文新魏" panose="02010800040101010101" charset="-122"/>
                <a:ea typeface="华文新魏" panose="02010800040101010101" charset="-122"/>
              </a:rPr>
              <a:t>在去底花盆中放一个金属网，将取到的土壤样品放置在金属网上。为了</a:t>
            </a:r>
            <a:r>
              <a:rPr lang="zh-CN" altLang="en-US" sz="2800" b="1">
                <a:solidFill>
                  <a:srgbClr val="0070C0"/>
                </a:solidFill>
                <a:latin typeface="华文新魏" panose="02010800040101010101" charset="-122"/>
                <a:ea typeface="华文新魏" panose="02010800040101010101" charset="-122"/>
              </a:rPr>
              <a:t>使空气流通，土壤与花盆之间要留一定的空隙</a:t>
            </a:r>
            <a:r>
              <a:rPr lang="zh-CN" altLang="en-US" sz="2800" b="1">
                <a:latin typeface="华文新魏" panose="02010800040101010101" charset="-122"/>
                <a:ea typeface="华文新魏" panose="02010800040101010101" charset="-122"/>
              </a:rPr>
              <a:t>。然后，将花盆放在诱虫器上，打开电灯。</a:t>
            </a:r>
            <a:endParaRPr kumimoji="0" lang="zh-CN" altLang="en-US" sz="2800" b="1" i="0" u="none" strike="noStrike" kern="1200" cap="none" spc="0" normalizeH="0" baseline="0" noProof="0">
              <a:ln>
                <a:noFill/>
              </a:ln>
              <a:effectLst/>
              <a:uLnTx/>
              <a:uFillTx/>
              <a:latin typeface="华文新魏" panose="02010800040101010101" charset="-122"/>
              <a:ea typeface="华文新魏" panose="02010800040101010101" charset="-122"/>
              <a:cs typeface="Arial"/>
            </a:endParaRPr>
          </a:p>
        </p:txBody>
      </p:sp>
      <p:sp>
        <p:nvSpPr>
          <p:cNvPr id="15" name="文本框 14"/>
          <p:cNvSpPr txBox="1"/>
          <p:nvPr>
            <p:custDataLst>
              <p:tags r:id="rId10"/>
            </p:custDataLst>
          </p:nvPr>
        </p:nvSpPr>
        <p:spPr>
          <a:xfrm>
            <a:off x="4723765" y="6203950"/>
            <a:ext cx="7726045" cy="521970"/>
          </a:xfrm>
          <a:prstGeom prst="rect">
            <a:avLst/>
          </a:prstGeom>
          <a:noFill/>
        </p:spPr>
        <p:txBody>
          <a:bodyPr wrap="square">
            <a:spAutoFit/>
          </a:bodyPr>
          <a:lstStyle/>
          <a:p>
            <a:r>
              <a:rPr kumimoji="0" lang="zh-CN" altLang="zh-CN" sz="28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Times New Roman" panose="02020603050405020304"/>
              </a:rPr>
              <a:t>脱水杀死土壤小动物并固定土壤小动物的形态。</a:t>
            </a:r>
            <a:endParaRPr kumimoji="0" lang="zh-CN" altLang="zh-CN" sz="28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Times New Roman" panose="02020603050405020304"/>
            </a:endParaRPr>
          </a:p>
        </p:txBody>
      </p:sp>
      <p:sp>
        <p:nvSpPr>
          <p:cNvPr id="19" name="文本框 18"/>
          <p:cNvSpPr txBox="1"/>
          <p:nvPr>
            <p:custDataLst>
              <p:tags r:id="rId11"/>
            </p:custDataLst>
          </p:nvPr>
        </p:nvSpPr>
        <p:spPr>
          <a:xfrm>
            <a:off x="8856426" y="5117359"/>
            <a:ext cx="2309074" cy="521970"/>
          </a:xfrm>
          <a:prstGeom prst="rect">
            <a:avLst/>
          </a:prstGeom>
          <a:noFill/>
        </p:spPr>
        <p:txBody>
          <a:bodyPr wrap="square">
            <a:spAutoFit/>
          </a:bodyPr>
          <a:lstStyle/>
          <a:p>
            <a:r>
              <a:rPr kumimoji="0" lang="zh-CN"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Times New Roman" panose="02020603050405020304"/>
              </a:rPr>
              <a:t>酒精的作用</a:t>
            </a:r>
            <a:r>
              <a:rPr kumimoji="0" lang="zh-CN" altLang="en-US"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Times New Roman" panose="02020603050405020304"/>
              </a:rPr>
              <a:t>？</a:t>
            </a:r>
            <a:endParaRPr lang="zh-CN" altLang="en-US" sz="2800">
              <a:latin typeface="华文新魏" panose="02010800040101010101" charset="-122"/>
              <a:ea typeface="华文新魏" panose="02010800040101010101" charset="-122"/>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99"/>
                                        </p:tgtEl>
                                        <p:attrNameLst>
                                          <p:attrName>style.visibility</p:attrName>
                                        </p:attrNameLst>
                                      </p:cBhvr>
                                      <p:to>
                                        <p:strVal val="visible"/>
                                      </p:to>
                                    </p:set>
                                    <p:animEffect transition="in" filter="dissolve">
                                      <p:cBhvr>
                                        <p:cTn id="7" dur="500"/>
                                        <p:tgtEl>
                                          <p:spTgt spid="1639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9" grpId="0"/>
      <p:bldP spid="11" grpId="0"/>
      <p:bldP spid="15" grpId="0"/>
      <p:bldP spid="19" grpId="0"/>
    </p:bld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grpSp>
        <p:nvGrpSpPr>
          <p:cNvPr id="12" name="组合 11"/>
          <p:cNvGrpSpPr/>
          <p:nvPr>
            <p:custDataLst>
              <p:tags r:id="rId3"/>
            </p:custDataLst>
          </p:nvPr>
        </p:nvGrpSpPr>
        <p:grpSpPr>
          <a:xfrm>
            <a:off x="1183889" y="10698671"/>
            <a:ext cx="15725043" cy="2160108"/>
            <a:chOff x="3301379" y="10495297"/>
            <a:chExt cx="11793783" cy="1620081"/>
          </a:xfrm>
        </p:grpSpPr>
        <p:sp>
          <p:nvSpPr>
            <p:cNvPr id="13" name="MH_Other_2"/>
            <p:cNvSpPr/>
            <p:nvPr>
              <p:custDataLst>
                <p:tags r:id="rId4"/>
              </p:custDataLst>
            </p:nvPr>
          </p:nvSpPr>
          <p:spPr>
            <a:xfrm>
              <a:off x="3301379" y="10690772"/>
              <a:ext cx="737891" cy="7225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2" charset="-122"/>
                  <a:cs typeface="Arial"/>
                  <a:sym typeface="Arial" panose="020b0604020202020204" pitchFamily="34" charset="0"/>
                </a:rPr>
                <a:t>如</a:t>
              </a:r>
              <a:endParaRPr kumimoji="0" lang="zh-CN" altLang="en-US" sz="32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4" name="MH_SubTitle_1"/>
            <p:cNvSpPr txBox="1">
              <a:spLocks noChangeArrowheads="1"/>
            </p:cNvSpPr>
            <p:nvPr>
              <p:custDataLst>
                <p:tags r:id="rId5"/>
              </p:custDataLst>
            </p:nvPr>
          </p:nvSpPr>
          <p:spPr bwMode="auto">
            <a:xfrm>
              <a:off x="4216711" y="10495297"/>
              <a:ext cx="10878451" cy="1620081"/>
            </a:xfrm>
            <a:prstGeom prst="rect">
              <a:avLst/>
            </a:prstGeom>
            <a:noFill/>
            <a:ln>
              <a:noFill/>
            </a:ln>
          </p:spPr>
          <p:txBody>
            <a:bodyPr lIns="0" tIns="0" rIns="0" b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l" defTabSz="1219200" rtl="0" eaLnBrk="1" fontAlgn="auto" latinLnBrk="0" hangingPunct="1">
                <a:lnSpc>
                  <a:spcPct val="114000"/>
                </a:lnSpc>
                <a:spcBef>
                  <a:spcPct val="0"/>
                </a:spcBef>
                <a:spcAft>
                  <a:spcPct val="0"/>
                </a:spcAft>
                <a:buClrTx/>
                <a:buSzTx/>
                <a:buFontTx/>
                <a:buNone/>
                <a:defRPr/>
              </a:pPr>
              <a:r>
                <a:rPr kumimoji="0" lang="zh-CN" altLang="en-US" sz="3200" b="0" i="0" u="none" strike="noStrike" kern="1200" cap="none" spc="0" normalizeH="0" baseline="0" noProof="0">
                  <a:ln>
                    <a:noFill/>
                  </a:ln>
                  <a:solidFill>
                    <a:prstClr val="black"/>
                  </a:solidFill>
                  <a:effectLst/>
                  <a:uLnTx/>
                  <a:uFillTx/>
                  <a:latin typeface="黑体" panose="02010609060101010101" pitchFamily="2" charset="-122"/>
                  <a:ea typeface="黑体" panose="02010609060101010101" pitchFamily="2" charset="-122"/>
                  <a:cs typeface="Arial"/>
                </a:rPr>
                <a:t>调查群落中的鼠尾草、蒲公英、车前草等草本植物的相对数量。</a:t>
              </a:r>
              <a:endParaRPr kumimoji="0" lang="zh-CN" altLang="en-US" sz="3200" b="0"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Arial"/>
                <a:sym typeface="Arial" panose="020b0604020202020204" pitchFamily="34" charset="0"/>
              </a:endParaRPr>
            </a:p>
          </p:txBody>
        </p:sp>
        <p:cxnSp>
          <p:nvCxnSpPr>
            <p:cNvPr id="15" name="直接连接符 14"/>
            <p:cNvCxnSpPr/>
            <p:nvPr>
              <p:custDataLst>
                <p:tags r:id="rId6"/>
              </p:custDataLst>
            </p:nvPr>
          </p:nvCxnSpPr>
          <p:spPr>
            <a:xfrm>
              <a:off x="4001768" y="11949028"/>
              <a:ext cx="10836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7"/>
              </p:custDataLst>
            </p:nvPr>
          </p:nvCxnSpPr>
          <p:spPr>
            <a:xfrm flipH="1">
              <a:off x="4013870" y="11301028"/>
              <a:ext cx="0" cy="648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Text Box 16"/>
          <p:cNvSpPr txBox="1"/>
          <p:nvPr>
            <p:custDataLst>
              <p:tags r:id="rId8"/>
            </p:custDataLst>
          </p:nvPr>
        </p:nvSpPr>
        <p:spPr>
          <a:xfrm>
            <a:off x="795904" y="887100"/>
            <a:ext cx="3157220" cy="521970"/>
          </a:xfrm>
          <a:prstGeom prst="rect">
            <a:avLst/>
          </a:prstGeom>
          <a:noFill/>
          <a:ln w="9525">
            <a:noFill/>
          </a:ln>
        </p:spPr>
        <p:txBody>
          <a:bodyPr wrap="square"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②</a:t>
            </a: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简易采集法</a:t>
            </a:r>
            <a:endPar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endParaRPr>
          </a:p>
        </p:txBody>
      </p:sp>
      <p:sp>
        <p:nvSpPr>
          <p:cNvPr id="21" name="Text Box 17"/>
          <p:cNvSpPr txBox="1"/>
          <p:nvPr>
            <p:custDataLst>
              <p:tags r:id="rId9"/>
            </p:custDataLst>
          </p:nvPr>
        </p:nvSpPr>
        <p:spPr>
          <a:xfrm>
            <a:off x="997860" y="1490138"/>
            <a:ext cx="4103688" cy="523220"/>
          </a:xfrm>
          <a:prstGeom prst="rect">
            <a:avLst/>
          </a:prstGeom>
          <a:noFill/>
          <a:ln w="9525">
            <a:noFill/>
          </a:ln>
        </p:spPr>
        <p:txBody>
          <a:bodyPr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zh-CN" altLang="en-US" sz="2800" b="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Arial"/>
              </a:rPr>
              <a:t>体型较大的用镊子取出</a:t>
            </a:r>
            <a:endParaRPr kumimoji="0" lang="zh-CN" altLang="en-US" sz="2800" b="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Arial"/>
            </a:endParaRPr>
          </a:p>
        </p:txBody>
      </p:sp>
      <p:sp>
        <p:nvSpPr>
          <p:cNvPr id="22" name="Text Box 18"/>
          <p:cNvSpPr txBox="1"/>
          <p:nvPr>
            <p:custDataLst>
              <p:tags r:id="rId10"/>
            </p:custDataLst>
          </p:nvPr>
        </p:nvSpPr>
        <p:spPr>
          <a:xfrm>
            <a:off x="997860" y="1994963"/>
            <a:ext cx="4394200" cy="523220"/>
          </a:xfrm>
          <a:prstGeom prst="rect">
            <a:avLst/>
          </a:prstGeom>
          <a:noFill/>
          <a:ln w="9525">
            <a:noFill/>
          </a:ln>
        </p:spPr>
        <p:txBody>
          <a:bodyPr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zh-CN" altLang="en-US" sz="2800" b="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Arial"/>
              </a:rPr>
              <a:t>体型较小的用吸虫器采集</a:t>
            </a:r>
            <a:endParaRPr kumimoji="0" lang="zh-CN" altLang="en-US" sz="2800" b="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Arial"/>
            </a:endParaRPr>
          </a:p>
        </p:txBody>
      </p:sp>
      <p:pic>
        <p:nvPicPr>
          <p:cNvPr id="23" name="图片 22"/>
          <p:cNvPicPr>
            <a:picLocks noChangeAspect="1"/>
          </p:cNvPicPr>
          <p:nvPr>
            <p:custDataLst>
              <p:tags r:id="rId12"/>
            </p:custDataLst>
          </p:nvPr>
        </p:nvPicPr>
        <p:blipFill>
          <a:blip r:embed="rId11"/>
          <a:stretch>
            <a:fillRect/>
          </a:stretch>
        </p:blipFill>
        <p:spPr>
          <a:xfrm>
            <a:off x="5802122" y="75990"/>
            <a:ext cx="5644139" cy="3353010"/>
          </a:xfrm>
          <a:prstGeom prst="rect">
            <a:avLst/>
          </a:prstGeom>
        </p:spPr>
      </p:pic>
      <p:pic>
        <p:nvPicPr>
          <p:cNvPr id="24" name="图片 23"/>
          <p:cNvPicPr>
            <a:picLocks noChangeAspect="1"/>
          </p:cNvPicPr>
          <p:nvPr>
            <p:custDataLst>
              <p:tags r:id="rId14"/>
            </p:custDataLst>
          </p:nvPr>
        </p:nvPicPr>
        <p:blipFill>
          <a:blip r:embed="rId13"/>
          <a:stretch>
            <a:fillRect/>
          </a:stretch>
        </p:blipFill>
        <p:spPr>
          <a:xfrm>
            <a:off x="7177894" y="3286851"/>
            <a:ext cx="3661555" cy="3495158"/>
          </a:xfrm>
          <a:prstGeom prst="rect">
            <a:avLst/>
          </a:prstGeom>
        </p:spPr>
      </p:pic>
      <p:sp>
        <p:nvSpPr>
          <p:cNvPr id="25" name="文本框 24"/>
          <p:cNvSpPr txBox="1"/>
          <p:nvPr>
            <p:custDataLst>
              <p:tags r:id="rId15"/>
            </p:custDataLst>
          </p:nvPr>
        </p:nvSpPr>
        <p:spPr>
          <a:xfrm>
            <a:off x="872945" y="2566671"/>
            <a:ext cx="4843780" cy="2893100"/>
          </a:xfrm>
          <a:prstGeom prst="rect">
            <a:avLst/>
          </a:prstGeom>
          <a:noFill/>
          <a:ln w="9525">
            <a:noFill/>
          </a:ln>
        </p:spPr>
        <p:txBody>
          <a:bodyPr wrap="square">
            <a:spAutoFit/>
          </a:bodyPr>
          <a:lstStyle/>
          <a:p>
            <a:pPr marL="0" marR="0" lvl="0" indent="0" algn="l" defTabSz="1219200" rtl="0" eaLnBrk="1" fontAlgn="auto" latinLnBrk="0" hangingPunct="1">
              <a:lnSpc>
                <a:spcPct val="100000"/>
              </a:lnSpc>
              <a:spcBef>
                <a:spcPct val="50000"/>
              </a:spcBef>
              <a:spcAft>
                <a:spcPct val="0"/>
              </a:spcAft>
              <a:buClrTx/>
              <a:buSzTx/>
              <a:buFont typeface="Wingdings" panose="05000000000000000000" pitchFamily="2" charset="2"/>
              <a:buChar char="Ø"/>
              <a:defRPr/>
            </a:pP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吸虫器中的纱布作用是防止将土壤小动物吸走，将其收集在试管中。</a:t>
            </a:r>
            <a:endParaRPr kumimoji="0" lang="en-US" altLang="zh-CN"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lvl="0" defTabSz="1219200">
              <a:spcBef>
                <a:spcPct val="50000"/>
              </a:spcBef>
              <a:buFont typeface="Wingdings" panose="05000000000000000000" pitchFamily="2" charset="2"/>
              <a:buChar char="Ø"/>
            </a:pP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采集的小动物可以放入体积分数为</a:t>
            </a:r>
            <a:r>
              <a:rPr lang="en-US" altLang="zh-CN" sz="2800" b="1">
                <a:solidFill>
                  <a:prstClr val="black"/>
                </a:solidFill>
                <a:latin typeface="华文新魏" panose="02010800040101010101" charset="-122"/>
                <a:ea typeface="华文新魏" panose="02010800040101010101" charset="-122"/>
                <a:cs typeface="华文新魏" panose="02010800040101010101" charset="-122"/>
              </a:rPr>
              <a:t>70%</a:t>
            </a: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的酒精溶液中，也可以放入试管中</a:t>
            </a:r>
            <a:endPar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nodeType="after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dissolve">
                                      <p:cBhvr>
                                        <p:cTn id="11" dur="500"/>
                                        <p:tgtEl>
                                          <p:spTgt spid="20"/>
                                        </p:tgtEl>
                                      </p:cBhvr>
                                    </p:animEffect>
                                  </p:childTnLst>
                                </p:cTn>
                              </p:par>
                            </p:childTnLst>
                          </p:cTn>
                        </p:par>
                      </p:childTnLst>
                    </p:cTn>
                  </p:par>
                  <p:par>
                    <p:cTn id="12" fill="hold" nodeType="clickPar">
                      <p:stCondLst>
                        <p:cond delay="indefinite"/>
                        <p:cond evt="onBegin" delay="0">
                          <p:tn val="11"/>
                        </p:cond>
                      </p:stCondLst>
                      <p:childTnLst>
                        <p:par>
                          <p:cTn id="13" fill="hold" nodeType="after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nodeType="clickPar">
                      <p:stCondLst>
                        <p:cond delay="indefinite"/>
                        <p:cond evt="onBegin" delay="0">
                          <p:tn val="16"/>
                        </p:cond>
                      </p:stCondLst>
                      <p:childTnLst>
                        <p:par>
                          <p:cTn id="18" fill="hold" nodeType="after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500"/>
                                        <p:tgtEl>
                                          <p:spTgt spid="22"/>
                                        </p:tgtEl>
                                      </p:cBhvr>
                                    </p:animEffect>
                                  </p:childTnLst>
                                </p:cTn>
                              </p:par>
                            </p:childTnLst>
                          </p:cTn>
                        </p:par>
                      </p:childTnLst>
                    </p:cTn>
                  </p:par>
                  <p:par>
                    <p:cTn id="22" fill="hold" nodeType="clickPar">
                      <p:stCondLst>
                        <p:cond delay="indefinite"/>
                        <p:cond evt="onBegin" delay="0">
                          <p:tn val="21"/>
                        </p:cond>
                      </p:stCondLst>
                      <p:childTnLst>
                        <p:par>
                          <p:cTn id="23" fill="hold" nodeType="afterGroup">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amond(in)">
                                      <p:cBhvr>
                                        <p:cTn id="26"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5" grpId="0"/>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pic>
        <p:nvPicPr>
          <p:cNvPr id="5" name="图片 4"/>
          <p:cNvPicPr>
            <a:picLocks noChangeAspect="1"/>
          </p:cNvPicPr>
          <p:nvPr>
            <p:custDataLst>
              <p:tags r:id="rId5"/>
            </p:custDataLst>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750504" y="0"/>
            <a:ext cx="5374834" cy="4502492"/>
          </a:xfrm>
          <a:prstGeom prst="rect">
            <a:avLst/>
          </a:prstGeom>
        </p:spPr>
      </p:pic>
      <p:sp>
        <p:nvSpPr>
          <p:cNvPr id="4" name="文本框 3"/>
          <p:cNvSpPr txBox="1"/>
          <p:nvPr>
            <p:custDataLst>
              <p:tags r:id="rId6"/>
            </p:custDataLst>
          </p:nvPr>
        </p:nvSpPr>
        <p:spPr>
          <a:xfrm>
            <a:off x="382554" y="668642"/>
            <a:ext cx="11977395" cy="6021705"/>
          </a:xfrm>
          <a:prstGeom prst="rect">
            <a:avLst/>
          </a:prstGeom>
          <a:noFill/>
        </p:spPr>
        <p:txBody>
          <a:bodyPr wrap="square" rtlCol="0">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32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 </a:t>
            </a:r>
            <a:endParaRPr kumimoji="0" lang="zh-CN" altLang="en-US" sz="32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914400" rtl="0" eaLnBrk="1" fontAlgn="auto" latinLnBrk="0" hangingPunct="1">
              <a:lnSpc>
                <a:spcPct val="120000"/>
              </a:lnSpc>
              <a:spcBef>
                <a:spcPct val="0"/>
              </a:spcBef>
              <a:spcAft>
                <a:spcPct val="0"/>
              </a:spcAft>
              <a:buClrTx/>
              <a:buSzTx/>
              <a:buFontTx/>
              <a:buNone/>
              <a:defRPr/>
            </a:pPr>
            <a:endPar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914400" rtl="0" eaLnBrk="1" fontAlgn="auto" latinLnBrk="0" hangingPunct="1">
              <a:lnSpc>
                <a:spcPct val="120000"/>
              </a:lnSpc>
              <a:spcBef>
                <a:spcPct val="0"/>
              </a:spcBef>
              <a:spcAft>
                <a:spcPct val="0"/>
              </a:spcAft>
              <a:buClrTx/>
              <a:buSzTx/>
              <a:buFontTx/>
              <a:buNone/>
              <a:defRPr/>
            </a:pPr>
            <a:endPar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914400" rtl="0" eaLnBrk="1" fontAlgn="auto" latinLnBrk="0" hangingPunct="1">
              <a:lnSpc>
                <a:spcPct val="120000"/>
              </a:lnSpc>
              <a:spcBef>
                <a:spcPct val="0"/>
              </a:spcBef>
              <a:spcAft>
                <a:spcPct val="0"/>
              </a:spcAft>
              <a:buClrTx/>
              <a:buSzTx/>
              <a:buFontTx/>
              <a:buNone/>
              <a:defRPr/>
            </a:pPr>
            <a:endPar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914400" rtl="0" eaLnBrk="1" fontAlgn="auto" latinLnBrk="0" hangingPunct="1">
              <a:lnSpc>
                <a:spcPct val="120000"/>
              </a:lnSpc>
              <a:spcBef>
                <a:spcPct val="0"/>
              </a:spcBef>
              <a:spcAft>
                <a:spcPct val="0"/>
              </a:spcAft>
              <a:buClrTx/>
              <a:buSzTx/>
              <a:buFontTx/>
              <a:buNone/>
              <a:defRPr/>
            </a:pPr>
            <a:endPar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914400" rtl="0" eaLnBrk="1" fontAlgn="auto" latinLnBrk="0" hangingPunct="1">
              <a:lnSpc>
                <a:spcPct val="120000"/>
              </a:lnSpc>
              <a:spcBef>
                <a:spcPct val="0"/>
              </a:spcBef>
              <a:spcAft>
                <a:spcPct val="0"/>
              </a:spcAft>
              <a:buClrTx/>
              <a:buSzTx/>
              <a:buFontTx/>
              <a:buNone/>
              <a:defRPr/>
            </a:pPr>
            <a:endPar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914400" rtl="0" eaLnBrk="1" fontAlgn="auto" latinLnBrk="0" hangingPunct="1">
              <a:lnSpc>
                <a:spcPct val="120000"/>
              </a:lnSpc>
              <a:spcBef>
                <a:spcPct val="0"/>
              </a:spcBef>
              <a:spcAft>
                <a:spcPct val="0"/>
              </a:spcAft>
              <a:buClrTx/>
              <a:buSzTx/>
              <a:buFontTx/>
              <a:buNone/>
              <a:defRPr/>
            </a:pPr>
            <a:endPar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914400" rtl="0" eaLnBrk="1" fontAlgn="auto" latinLnBrk="0" hangingPunct="1">
              <a:lnSpc>
                <a:spcPct val="130000"/>
              </a:lnSpc>
              <a:spcBef>
                <a:spcPct val="0"/>
              </a:spcBef>
              <a:spcAft>
                <a:spcPct val="0"/>
              </a:spcAft>
              <a:buClrTx/>
              <a:buSzTx/>
              <a:buFontTx/>
              <a:buNone/>
              <a:defRPr/>
            </a:pPr>
            <a:r>
              <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①</a:t>
            </a:r>
            <a:r>
              <a:rPr kumimoji="0" lang="zh-CN" altLang="en-US"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如果要采集大量跳虫用于实验室培养，最好选择吸虫器</a:t>
            </a:r>
            <a:r>
              <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___</a:t>
            </a:r>
            <a:r>
              <a:rPr kumimoji="0" lang="zh-CN" altLang="en-US"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，理由是</a:t>
            </a:r>
            <a:r>
              <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_________________________________________________</a:t>
            </a:r>
            <a:r>
              <a:rPr kumimoji="0" lang="zh-CN" altLang="en-US"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a:t>
            </a:r>
            <a:endParaRPr kumimoji="0" lang="zh-CN" altLang="en-US"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914400" rtl="0" eaLnBrk="1" fontAlgn="auto" latinLnBrk="0" hangingPunct="1">
              <a:lnSpc>
                <a:spcPct val="130000"/>
              </a:lnSpc>
              <a:spcBef>
                <a:spcPct val="0"/>
              </a:spcBef>
              <a:spcAft>
                <a:spcPct val="0"/>
              </a:spcAft>
              <a:buClrTx/>
              <a:buSzTx/>
              <a:buFontTx/>
              <a:buNone/>
              <a:defRPr/>
            </a:pPr>
            <a:r>
              <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②</a:t>
            </a:r>
            <a:r>
              <a:rPr kumimoji="0" lang="zh-CN" altLang="en-US"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如果要采集大量甲螨作为标本来保存，最好选择吸虫器</a:t>
            </a:r>
            <a:r>
              <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___</a:t>
            </a:r>
            <a:r>
              <a:rPr kumimoji="0" lang="zh-CN" altLang="en-US"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，理由是</a:t>
            </a:r>
            <a:r>
              <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rPr>
              <a:t>_________________________________________________.</a:t>
            </a:r>
            <a:endParaRPr kumimoji="0" lang="en-US" altLang="zh-CN" sz="280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mn-ea"/>
            </a:endParaRPr>
          </a:p>
        </p:txBody>
      </p:sp>
      <p:sp>
        <p:nvSpPr>
          <p:cNvPr id="6" name="文本框 5"/>
          <p:cNvSpPr txBox="1"/>
          <p:nvPr>
            <p:custDataLst>
              <p:tags r:id="rId7"/>
            </p:custDataLst>
          </p:nvPr>
        </p:nvSpPr>
        <p:spPr>
          <a:xfrm>
            <a:off x="9521423" y="4378150"/>
            <a:ext cx="908701"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rPr>
              <a:t>B</a:t>
            </a:r>
            <a:endParaRPr kumimoji="0" lang="en-US" altLang="zh-CN" sz="280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endParaRPr>
          </a:p>
        </p:txBody>
      </p:sp>
      <p:sp>
        <p:nvSpPr>
          <p:cNvPr id="7" name="文本框 6"/>
          <p:cNvSpPr txBox="1"/>
          <p:nvPr>
            <p:custDataLst>
              <p:tags r:id="rId8"/>
            </p:custDataLst>
          </p:nvPr>
        </p:nvSpPr>
        <p:spPr>
          <a:xfrm>
            <a:off x="519989" y="4839708"/>
            <a:ext cx="9001434"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rPr>
              <a:t>该吸虫器的湿棉花模拟了土壤湿润环境，利于跳虫存活</a:t>
            </a:r>
            <a:endParaRPr kumimoji="0" lang="zh-CN" altLang="en-US" sz="280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endParaRPr>
          </a:p>
        </p:txBody>
      </p:sp>
      <p:sp>
        <p:nvSpPr>
          <p:cNvPr id="8" name="文本框 7"/>
          <p:cNvSpPr txBox="1"/>
          <p:nvPr>
            <p:custDataLst>
              <p:tags r:id="rId9"/>
            </p:custDataLst>
          </p:nvPr>
        </p:nvSpPr>
        <p:spPr>
          <a:xfrm>
            <a:off x="9521422" y="5400585"/>
            <a:ext cx="908701"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rPr>
              <a:t>D</a:t>
            </a:r>
            <a:endParaRPr kumimoji="0" lang="en-US" altLang="zh-CN" sz="280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endParaRPr>
          </a:p>
        </p:txBody>
      </p:sp>
      <p:sp>
        <p:nvSpPr>
          <p:cNvPr id="9" name="文本框 8"/>
          <p:cNvSpPr txBox="1"/>
          <p:nvPr>
            <p:custDataLst>
              <p:tags r:id="rId10"/>
            </p:custDataLst>
          </p:nvPr>
        </p:nvSpPr>
        <p:spPr>
          <a:xfrm>
            <a:off x="301637" y="5927748"/>
            <a:ext cx="9001434"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rPr>
              <a:t>该吸虫器中的酒精可将收集的甲螨及时固定，防止腐烂</a:t>
            </a:r>
            <a:endParaRPr kumimoji="0" lang="zh-CN" altLang="en-US" sz="2800"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endParaRPr>
          </a:p>
        </p:txBody>
      </p:sp>
      <p:sp>
        <p:nvSpPr>
          <p:cNvPr id="2" name="文本框 1"/>
          <p:cNvSpPr txBox="1"/>
          <p:nvPr>
            <p:custDataLst>
              <p:tags r:id="rId11"/>
            </p:custDataLst>
          </p:nvPr>
        </p:nvSpPr>
        <p:spPr>
          <a:xfrm>
            <a:off x="301637" y="3769567"/>
            <a:ext cx="1249680" cy="521970"/>
          </a:xfrm>
          <a:prstGeom prst="rect">
            <a:avLst/>
          </a:prstGeom>
          <a:noFill/>
        </p:spPr>
        <p:txBody>
          <a:bodyPr wrap="none" rtlCol="0">
            <a:spAutoFit/>
          </a:bodyPr>
          <a:lstStyle/>
          <a:p>
            <a:r>
              <a:rPr lang="zh-CN" altLang="en-US" sz="2800">
                <a:latin typeface="华文新魏" panose="02010800040101010101" charset="-122"/>
                <a:ea typeface="华文新魏" panose="02010800040101010101" charset="-122"/>
              </a:rPr>
              <a:t>例如：</a:t>
            </a:r>
            <a:endParaRPr lang="zh-CN" altLang="en-US" sz="2800">
              <a:latin typeface="华文新魏" panose="02010800040101010101" charset="-122"/>
              <a:ea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6" name="Text Box 6"/>
          <p:cNvSpPr txBox="1"/>
          <p:nvPr>
            <p:custDataLst>
              <p:tags r:id="rId3"/>
            </p:custDataLst>
          </p:nvPr>
        </p:nvSpPr>
        <p:spPr>
          <a:xfrm>
            <a:off x="372215" y="632698"/>
            <a:ext cx="2952751" cy="521970"/>
          </a:xfrm>
          <a:prstGeom prst="rect">
            <a:avLst/>
          </a:prstGeom>
          <a:noFill/>
          <a:ln w="9525">
            <a:noFill/>
          </a:ln>
        </p:spPr>
        <p:txBody>
          <a:bodyPr anchor="t">
            <a:spAutoFit/>
          </a:bodyPr>
          <a:lstStyle/>
          <a:p>
            <a:pPr marL="0" marR="0" lvl="0" indent="0" algn="l" defTabSz="1219200" rtl="0" eaLnBrk="1" fontAlgn="auto"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a:t>
            </a:r>
            <a:r>
              <a:rPr kumimoji="0" lang="en-US" altLang="zh-CN"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4</a:t>
            </a: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）观察和分类</a:t>
            </a:r>
            <a:endPar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p:txBody>
      </p:sp>
      <p:sp>
        <p:nvSpPr>
          <p:cNvPr id="8" name="文本框 16"/>
          <p:cNvSpPr txBox="1"/>
          <p:nvPr>
            <p:custDataLst>
              <p:tags r:id="rId4"/>
            </p:custDataLst>
          </p:nvPr>
        </p:nvSpPr>
        <p:spPr>
          <a:xfrm>
            <a:off x="953481" y="1176243"/>
            <a:ext cx="3458633" cy="523220"/>
          </a:xfrm>
          <a:prstGeom prst="rect">
            <a:avLst/>
          </a:prstGeom>
          <a:noFill/>
          <a:ln w="9525">
            <a:noFill/>
          </a:ln>
        </p:spPr>
        <p:txBody>
          <a:bodyPr wrap="square">
            <a:spAutoFit/>
          </a:bodyPr>
          <a:lstStyle/>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sym typeface="宋体" panose="02010600030101010101" pitchFamily="2" charset="-122"/>
              </a:rPr>
              <a:t>①观察</a:t>
            </a:r>
            <a:endPar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sym typeface="宋体" panose="02010600030101010101" pitchFamily="2" charset="-122"/>
            </a:endParaRPr>
          </a:p>
        </p:txBody>
      </p:sp>
      <p:sp>
        <p:nvSpPr>
          <p:cNvPr id="9" name="文本框 19"/>
          <p:cNvSpPr txBox="1"/>
          <p:nvPr>
            <p:custDataLst>
              <p:tags r:id="rId5"/>
            </p:custDataLst>
          </p:nvPr>
        </p:nvSpPr>
        <p:spPr>
          <a:xfrm>
            <a:off x="2321214" y="1240905"/>
            <a:ext cx="5088565" cy="2246769"/>
          </a:xfrm>
          <a:prstGeom prst="rect">
            <a:avLst/>
          </a:prstGeom>
          <a:noFill/>
          <a:ln w="9525">
            <a:noFill/>
          </a:ln>
        </p:spPr>
        <p:txBody>
          <a:bodyPr wrap="square">
            <a:spAutoFit/>
          </a:bodyPr>
          <a:lstStyle/>
          <a:p>
            <a:pPr lvl="0"/>
            <a:r>
              <a:rPr lang="zh-CN" altLang="en-US" sz="2800" b="1">
                <a:solidFill>
                  <a:prstClr val="black"/>
                </a:solidFill>
                <a:latin typeface="华文新魏" panose="02010800040101010101" charset="-122"/>
                <a:ea typeface="华文新魏" panose="02010800040101010101" charset="-122"/>
                <a:cs typeface="华文新魏" panose="02010800040101010101" charset="-122"/>
              </a:rPr>
              <a:t>用</a:t>
            </a:r>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肉眼</a:t>
            </a: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观察；</a:t>
            </a:r>
            <a:endParaRPr lang="en-US" altLang="zh-CN" sz="2800" b="1">
              <a:solidFill>
                <a:prstClr val="black"/>
              </a:solidFill>
              <a:latin typeface="华文新魏" panose="02010800040101010101" charset="-122"/>
              <a:ea typeface="华文新魏" panose="02010800040101010101" charset="-122"/>
              <a:cs typeface="华文新魏" panose="02010800040101010101" charset="-122"/>
            </a:endParaRPr>
          </a:p>
          <a:p>
            <a:pPr lvl="0"/>
            <a:r>
              <a:rPr lang="zh-CN" altLang="en-US" sz="2800" b="1">
                <a:solidFill>
                  <a:prstClr val="black"/>
                </a:solidFill>
                <a:latin typeface="华文新魏" panose="02010800040101010101" charset="-122"/>
                <a:ea typeface="华文新魏" panose="02010800040101010101" charset="-122"/>
                <a:cs typeface="华文新魏" panose="02010800040101010101" charset="-122"/>
              </a:rPr>
              <a:t>借助</a:t>
            </a:r>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放大镜、体视显微镜观察</a:t>
            </a: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a:t>
            </a:r>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最好</a:t>
            </a: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a:t>
            </a:r>
            <a:endParaRPr lang="en-US" altLang="zh-CN" sz="2800" b="1">
              <a:solidFill>
                <a:prstClr val="black"/>
              </a:solidFill>
              <a:latin typeface="华文新魏" panose="02010800040101010101" charset="-122"/>
              <a:ea typeface="华文新魏" panose="02010800040101010101" charset="-122"/>
              <a:cs typeface="华文新魏" panose="02010800040101010101" charset="-122"/>
            </a:endParaRPr>
          </a:p>
          <a:p>
            <a:pPr lvl="0"/>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普通光学显微镜</a:t>
            </a: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a:t>
            </a:r>
            <a:r>
              <a:rPr lang="en-US" altLang="zh-CN" sz="2800" b="1">
                <a:solidFill>
                  <a:prstClr val="black"/>
                </a:solidFill>
                <a:latin typeface="华文新魏" panose="02010800040101010101" charset="-122"/>
                <a:ea typeface="华文新魏" panose="02010800040101010101" charset="-122"/>
                <a:cs typeface="华文新魏" panose="02010800040101010101" charset="-122"/>
              </a:rPr>
              <a:t>4</a:t>
            </a: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倍物镜和</a:t>
            </a:r>
            <a:r>
              <a:rPr lang="en-US" altLang="zh-CN" sz="2800" b="1">
                <a:solidFill>
                  <a:prstClr val="black"/>
                </a:solidFill>
                <a:latin typeface="华文新魏" panose="02010800040101010101" charset="-122"/>
                <a:ea typeface="华文新魏" panose="02010800040101010101" charset="-122"/>
                <a:cs typeface="华文新魏" panose="02010800040101010101" charset="-122"/>
              </a:rPr>
              <a:t>5</a:t>
            </a: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倍目镜）</a:t>
            </a:r>
            <a:endParaRPr lang="zh-CN" altLang="en-US" sz="2800" b="1">
              <a:solidFill>
                <a:prstClr val="black"/>
              </a:solidFill>
              <a:latin typeface="华文新魏" panose="02010800040101010101" charset="-122"/>
              <a:ea typeface="华文新魏" panose="02010800040101010101" charset="-122"/>
              <a:cs typeface="华文新魏" panose="02010800040101010101" charset="-122"/>
            </a:endParaRPr>
          </a:p>
        </p:txBody>
      </p:sp>
      <p:sp>
        <p:nvSpPr>
          <p:cNvPr id="10" name="文本框 20"/>
          <p:cNvSpPr txBox="1"/>
          <p:nvPr>
            <p:custDataLst>
              <p:tags r:id="rId6"/>
            </p:custDataLst>
          </p:nvPr>
        </p:nvSpPr>
        <p:spPr>
          <a:xfrm>
            <a:off x="1059070" y="3653849"/>
            <a:ext cx="1414839" cy="523220"/>
          </a:xfrm>
          <a:prstGeom prst="rect">
            <a:avLst/>
          </a:prstGeom>
          <a:noFill/>
          <a:ln w="9525">
            <a:noFill/>
          </a:ln>
        </p:spPr>
        <p:txBody>
          <a:bodyPr wrap="square">
            <a:spAutoFit/>
          </a:bodyPr>
          <a:lstStyle/>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sym typeface="宋体" panose="02010600030101010101" pitchFamily="2" charset="-122"/>
              </a:rPr>
              <a:t>②分类</a:t>
            </a:r>
            <a:endParaRPr kumimoji="0" lang="zh-CN" altLang="en-US" sz="2800" b="1"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sym typeface="宋体" panose="02010600030101010101" pitchFamily="2" charset="-122"/>
            </a:endParaRPr>
          </a:p>
        </p:txBody>
      </p:sp>
      <p:sp>
        <p:nvSpPr>
          <p:cNvPr id="11" name="文本框 22"/>
          <p:cNvSpPr txBox="1"/>
          <p:nvPr>
            <p:custDataLst>
              <p:tags r:id="rId7"/>
            </p:custDataLst>
          </p:nvPr>
        </p:nvSpPr>
        <p:spPr>
          <a:xfrm>
            <a:off x="1453570" y="4276426"/>
            <a:ext cx="9217024" cy="523220"/>
          </a:xfrm>
          <a:prstGeom prst="rect">
            <a:avLst/>
          </a:prstGeom>
          <a:noFill/>
          <a:ln w="9525">
            <a:noFill/>
          </a:ln>
        </p:spPr>
        <p:txBody>
          <a:bodyPr wrap="square">
            <a:spAutoFit/>
          </a:bodyPr>
          <a:lstStyle/>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rPr>
              <a:t>借助有关图鉴查清小动物的名称，并进行分类。</a:t>
            </a:r>
            <a:endParaRPr kumimoji="0" lang="zh-CN" altLang="en-US" sz="2800" b="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Arial"/>
            </a:endParaRPr>
          </a:p>
        </p:txBody>
      </p:sp>
      <p:sp>
        <p:nvSpPr>
          <p:cNvPr id="12" name="文本框 23"/>
          <p:cNvSpPr txBox="1"/>
          <p:nvPr>
            <p:custDataLst>
              <p:tags r:id="rId8"/>
            </p:custDataLst>
          </p:nvPr>
        </p:nvSpPr>
        <p:spPr>
          <a:xfrm>
            <a:off x="1475499" y="4899003"/>
            <a:ext cx="10452688" cy="523220"/>
          </a:xfrm>
          <a:prstGeom prst="rect">
            <a:avLst/>
          </a:prstGeom>
          <a:noFill/>
          <a:ln w="9525">
            <a:noFill/>
          </a:ln>
        </p:spPr>
        <p:txBody>
          <a:bodyPr wrap="square">
            <a:spAutoFit/>
          </a:bodyPr>
          <a:lstStyle/>
          <a:p>
            <a:pPr marL="0" marR="0" lvl="0" indent="0" algn="l" defTabSz="1219200" rtl="0" eaLnBrk="1" fontAlgn="auto"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无法知道小动物名称的，可记为“待鉴定×</a:t>
            </a:r>
            <a:r>
              <a:rPr kumimoji="0" lang="zh-CN" altLang="en-US" sz="2800" b="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Arial" panose="020b0604020202020204" pitchFamily="34" charset="0"/>
              </a:rPr>
              <a:t>×”，并记录特征。</a:t>
            </a:r>
            <a:endParaRPr kumimoji="0" lang="zh-CN" altLang="en-US" sz="2800" b="0" i="0" u="none" strike="noStrike" kern="12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sym typeface="Arial" panose="020b0604020202020204" pitchFamily="34" charset="0"/>
            </a:endParaRPr>
          </a:p>
        </p:txBody>
      </p:sp>
      <p:pic>
        <p:nvPicPr>
          <p:cNvPr id="13" name="图片 12"/>
          <p:cNvPicPr>
            <a:picLocks noChangeAspect="1"/>
          </p:cNvPicPr>
          <p:nvPr>
            <p:custDataLst>
              <p:tags r:id="rId10"/>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r="48321" b="5920"/>
          <a:stretch>
            <a:fillRect/>
          </a:stretch>
        </p:blipFill>
        <p:spPr>
          <a:xfrm>
            <a:off x="7295222" y="856961"/>
            <a:ext cx="2148733" cy="3014656"/>
          </a:xfrm>
          <a:prstGeom prst="rect">
            <a:avLst/>
          </a:prstGeom>
        </p:spPr>
      </p:pic>
      <p:pic>
        <p:nvPicPr>
          <p:cNvPr id="14" name="Picture 14"/>
          <p:cNvPicPr>
            <a:picLocks noChangeAspect="1"/>
          </p:cNvPicPr>
          <p:nvPr>
            <p:custDataLst>
              <p:tags r:id="rId13"/>
            </p:custData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rcRect l="58717" t="49080" r="17029" b="36702"/>
          <a:stretch>
            <a:fillRect/>
          </a:stretch>
        </p:blipFill>
        <p:spPr>
          <a:xfrm>
            <a:off x="9456737" y="1155918"/>
            <a:ext cx="2735263" cy="2537516"/>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cond evt="onBegin" delay="0">
                          <p:tn val="20"/>
                        </p:cond>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6" name="Text Box 7"/>
          <p:cNvSpPr txBox="1"/>
          <p:nvPr>
            <p:custDataLst>
              <p:tags r:id="rId3"/>
            </p:custDataLst>
          </p:nvPr>
        </p:nvSpPr>
        <p:spPr>
          <a:xfrm>
            <a:off x="255979" y="188290"/>
            <a:ext cx="2952751" cy="521970"/>
          </a:xfrm>
          <a:prstGeom prst="rect">
            <a:avLst/>
          </a:prstGeom>
          <a:noFill/>
          <a:ln w="9525">
            <a:noFill/>
          </a:ln>
        </p:spPr>
        <p:txBody>
          <a:bodyPr anchor="t">
            <a:spAutoFit/>
          </a:bodyPr>
          <a:lstStyle/>
          <a:p>
            <a:pPr defTabSz="1219200">
              <a:spcBef>
                <a:spcPct val="50000"/>
              </a:spcBef>
            </a:pP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a:t>
            </a:r>
            <a:r>
              <a:rPr lang="en-US" altLang="zh-CN" sz="2800" b="1">
                <a:solidFill>
                  <a:prstClr val="black"/>
                </a:solidFill>
                <a:latin typeface="华文新魏" panose="02010800040101010101" charset="-122"/>
                <a:ea typeface="华文新魏" panose="02010800040101010101" charset="-122"/>
                <a:cs typeface="华文新魏" panose="02010800040101010101" charset="-122"/>
              </a:rPr>
              <a:t>5</a:t>
            </a:r>
            <a:r>
              <a:rPr lang="zh-CN" altLang="en-US" sz="2800" b="1">
                <a:solidFill>
                  <a:prstClr val="black"/>
                </a:solidFill>
                <a:latin typeface="华文新魏" panose="02010800040101010101" charset="-122"/>
                <a:ea typeface="华文新魏" panose="02010800040101010101" charset="-122"/>
                <a:cs typeface="华文新魏" panose="02010800040101010101" charset="-122"/>
              </a:rPr>
              <a:t>）统计和分析</a:t>
            </a:r>
            <a:endParaRPr lang="zh-CN" altLang="en-US" sz="2800" b="1">
              <a:solidFill>
                <a:prstClr val="black"/>
              </a:solidFill>
              <a:latin typeface="华文新魏" panose="02010800040101010101" charset="-122"/>
              <a:ea typeface="华文新魏" panose="02010800040101010101" charset="-122"/>
              <a:cs typeface="华文新魏" panose="02010800040101010101" charset="-122"/>
            </a:endParaRPr>
          </a:p>
        </p:txBody>
      </p:sp>
      <p:sp>
        <p:nvSpPr>
          <p:cNvPr id="7" name="文本框 5"/>
          <p:cNvSpPr txBox="1"/>
          <p:nvPr>
            <p:custDataLst>
              <p:tags r:id="rId4"/>
            </p:custDataLst>
          </p:nvPr>
        </p:nvSpPr>
        <p:spPr>
          <a:xfrm>
            <a:off x="3002195" y="188290"/>
            <a:ext cx="8933826" cy="954107"/>
          </a:xfrm>
          <a:prstGeom prst="rect">
            <a:avLst/>
          </a:prstGeom>
          <a:noFill/>
        </p:spPr>
        <p:txBody>
          <a:bodyPr wrap="square" rtlCol="0">
            <a:spAutoFit/>
          </a:bodyPr>
          <a:lstStyle/>
          <a:p>
            <a:pPr defTabSz="1219200"/>
            <a:r>
              <a:rPr lang="zh-CN" altLang="en-US" sz="2800">
                <a:solidFill>
                  <a:prstClr val="black"/>
                </a:solidFill>
                <a:latin typeface="华文新魏" panose="02010800040101010101" charset="-122"/>
                <a:ea typeface="华文新魏" panose="02010800040101010101" charset="-122"/>
                <a:cs typeface="华文新魏" panose="02010800040101010101" charset="-122"/>
              </a:rPr>
              <a:t>   根据前面介绍的丰富度的统计方法，设计数据统计表，分析所记录数据，完成一份研究报告。</a:t>
            </a:r>
            <a:endParaRPr lang="zh-CN" altLang="en-US" sz="2800">
              <a:solidFill>
                <a:prstClr val="black"/>
              </a:solidFill>
              <a:latin typeface="华文新魏" panose="02010800040101010101" charset="-122"/>
              <a:ea typeface="华文新魏" panose="02010800040101010101" charset="-122"/>
              <a:cs typeface="华文新魏" panose="02010800040101010101" charset="-122"/>
            </a:endParaRPr>
          </a:p>
        </p:txBody>
      </p:sp>
      <p:graphicFrame>
        <p:nvGraphicFramePr>
          <p:cNvPr id="8" name="表格 7"/>
          <p:cNvGraphicFramePr>
            <a:graphicFrameLocks noGrp="1"/>
          </p:cNvGraphicFramePr>
          <p:nvPr>
            <p:custDataLst>
              <p:tags r:id="rId5"/>
            </p:custDataLst>
          </p:nvPr>
        </p:nvGraphicFramePr>
        <p:xfrm>
          <a:off x="1070351" y="1793998"/>
          <a:ext cx="9575878" cy="4875712"/>
        </p:xfrm>
        <a:graphic>
          <a:graphicData uri="http://schemas.openxmlformats.org/drawingml/2006/table">
            <a:tbl>
              <a:tblPr/>
              <a:tblGrid>
                <a:gridCol w="1229038"/>
                <a:gridCol w="1209737"/>
                <a:gridCol w="1221455"/>
                <a:gridCol w="1229727"/>
                <a:gridCol w="1202844"/>
                <a:gridCol w="1206290"/>
                <a:gridCol w="1215251"/>
                <a:gridCol w="1061536"/>
              </a:tblGrid>
              <a:tr h="520844">
                <a:tc rowSpan="2">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70C0"/>
                          </a:solidFill>
                          <a:latin typeface="华文新魏" panose="02010800040101010101" charset="-122"/>
                          <a:ea typeface="华文新魏" panose="02010800040101010101" charset="-122"/>
                        </a:rPr>
                        <a:t>动物</a:t>
                      </a:r>
                      <a:endParaRPr lang="zh-CN" altLang="en-US" sz="2400" b="1">
                        <a:solidFill>
                          <a:srgbClr val="0070C0"/>
                        </a:solidFill>
                        <a:latin typeface="华文新魏" panose="02010800040101010101" charset="-122"/>
                        <a:ea typeface="华文新魏" panose="02010800040101010101" charset="-122"/>
                      </a:endParaRPr>
                    </a:p>
                    <a:p>
                      <a:pPr marL="0" lvl="0" indent="0" algn="ctr">
                        <a:buNone/>
                      </a:pPr>
                      <a:r>
                        <a:rPr lang="zh-CN" altLang="en-US" sz="2400" b="1">
                          <a:solidFill>
                            <a:srgbClr val="0070C0"/>
                          </a:solidFill>
                          <a:latin typeface="华文新魏" panose="02010800040101010101" charset="-122"/>
                          <a:ea typeface="华文新魏" panose="02010800040101010101" charset="-122"/>
                        </a:rPr>
                        <a:t>名称</a:t>
                      </a:r>
                      <a:endParaRPr lang="zh-CN" altLang="en-US" sz="2400" b="1">
                        <a:solidFill>
                          <a:srgbClr val="0070C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en-US" altLang="zh-CN" sz="2400" b="1">
                          <a:solidFill>
                            <a:srgbClr val="0070C0"/>
                          </a:solidFill>
                          <a:latin typeface="华文新魏" panose="02010800040101010101" charset="-122"/>
                          <a:ea typeface="华文新魏" panose="02010800040101010101" charset="-122"/>
                        </a:rPr>
                        <a:t>××</a:t>
                      </a:r>
                      <a:r>
                        <a:rPr lang="zh-CN" altLang="en-US" sz="2400" b="1">
                          <a:solidFill>
                            <a:srgbClr val="0070C0"/>
                          </a:solidFill>
                          <a:latin typeface="华文新魏" panose="02010800040101010101" charset="-122"/>
                          <a:ea typeface="华文新魏" panose="02010800040101010101" charset="-122"/>
                        </a:rPr>
                        <a:t>土壤小动物个体数</a:t>
                      </a:r>
                      <a:endParaRPr lang="zh-CN" altLang="en-US" sz="2400" b="1">
                        <a:solidFill>
                          <a:srgbClr val="0070C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vert="horz" wrap="square"/>
                    <a:lstStyle/>
                    <a:p/>
                  </a:txBody>
                  <a:tcP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tcPr>
                </a:tc>
                <a:tc hMerge="1">
                  <a:txBody>
                    <a:bodyPr vert="horz" wrap="square"/>
                    <a:lstStyle/>
                    <a:p/>
                  </a:txBody>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tcPr>
                </a:tc>
                <a:tc gridSpan="3">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en-US" altLang="zh-CN" sz="2400" b="1">
                          <a:solidFill>
                            <a:srgbClr val="0070C0"/>
                          </a:solidFill>
                          <a:latin typeface="华文新魏" panose="02010800040101010101" charset="-122"/>
                          <a:ea typeface="华文新魏" panose="02010800040101010101" charset="-122"/>
                        </a:rPr>
                        <a:t>××</a:t>
                      </a:r>
                      <a:r>
                        <a:rPr lang="zh-CN" altLang="en-US" sz="2400" b="1">
                          <a:solidFill>
                            <a:srgbClr val="0070C0"/>
                          </a:solidFill>
                          <a:latin typeface="华文新魏" panose="02010800040101010101" charset="-122"/>
                          <a:ea typeface="华文新魏" panose="02010800040101010101" charset="-122"/>
                        </a:rPr>
                        <a:t>土壤小动物个体数</a:t>
                      </a:r>
                      <a:endParaRPr lang="zh-CN" altLang="en-US" sz="2400" b="1">
                        <a:solidFill>
                          <a:srgbClr val="0070C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vert="horz" wrap="square"/>
                    <a:lstStyle/>
                    <a:p/>
                  </a:txBody>
                  <a:tcP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tcPr>
                </a:tc>
                <a:tc hMerge="1">
                  <a:txBody>
                    <a:bodyPr vert="horz" wrap="square"/>
                    <a:lstStyle/>
                    <a:p/>
                  </a:txBody>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70C0"/>
                          </a:solidFill>
                          <a:latin typeface="华文新魏" panose="02010800040101010101" charset="-122"/>
                          <a:ea typeface="华文新魏" panose="02010800040101010101" charset="-122"/>
                        </a:rPr>
                        <a:t>备注</a:t>
                      </a:r>
                      <a:endParaRPr lang="zh-CN" altLang="en-US" sz="2400" b="1">
                        <a:solidFill>
                          <a:srgbClr val="0070C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48667">
                <a:tc vMerge="1">
                  <a:txBody>
                    <a:bodyPr vert="horz" wrap="square"/>
                    <a:lstStyle/>
                    <a:p/>
                  </a:txBody>
                  <a:tcPr>
                    <a:lnL w="12700" cap="flat" cmpd="sng">
                      <a:solidFill>
                        <a:srgbClr val="FFFFFF"/>
                      </a:solidFill>
                      <a:prstDash val="solid"/>
                      <a:headEnd type="none" w="med" len="med"/>
                      <a:tailEnd type="none" w="med" len="med"/>
                    </a:lnL>
                    <a:lnR w="38100" cap="flat" cmpd="sng">
                      <a:solidFill>
                        <a:srgbClr val="FFFFFF"/>
                      </a:solidFill>
                      <a:prstDash val="solid"/>
                      <a:headEnd type="none" w="med" len="med"/>
                      <a:tailEnd type="none" w="med" len="med"/>
                    </a:lnR>
                    <a:lnB w="38100" cap="flat" cmpd="sng">
                      <a:solidFill>
                        <a:srgbClr val="FFFFFF"/>
                      </a:solidFill>
                      <a:prstDash val="solid"/>
                      <a:headEnd type="none" w="med" len="med"/>
                      <a:tailEnd type="none" w="med" len="med"/>
                    </a:lnB>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样本</a:t>
                      </a:r>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1</a:t>
                      </a:r>
                      <a:endParaRPr lang="zh-CN" altLang="en-US" sz="2400" b="1">
                        <a:solidFill>
                          <a:srgbClr val="000000"/>
                        </a:solidFill>
                        <a:latin typeface="华文新魏" panose="02010800040101010101" charset="-122"/>
                        <a:ea typeface="华文新魏" panose="02010800040101010101" charset="-122"/>
                        <a:cs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样本</a:t>
                      </a:r>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2</a:t>
                      </a:r>
                      <a:endParaRPr lang="zh-CN" altLang="en-US" sz="2400" b="1">
                        <a:solidFill>
                          <a:srgbClr val="000000"/>
                        </a:solidFill>
                        <a:latin typeface="华文新魏" panose="02010800040101010101" charset="-122"/>
                        <a:ea typeface="华文新魏" panose="02010800040101010101" charset="-122"/>
                        <a:cs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样本</a:t>
                      </a:r>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3</a:t>
                      </a:r>
                      <a:endParaRPr lang="zh-CN" altLang="en-US" sz="2400" b="1">
                        <a:solidFill>
                          <a:srgbClr val="000000"/>
                        </a:solidFill>
                        <a:latin typeface="华文新魏" panose="02010800040101010101" charset="-122"/>
                        <a:ea typeface="华文新魏" panose="02010800040101010101" charset="-122"/>
                        <a:cs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样本</a:t>
                      </a:r>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1</a:t>
                      </a:r>
                      <a:endParaRPr lang="zh-CN" altLang="en-US" sz="2400" b="1">
                        <a:solidFill>
                          <a:srgbClr val="000000"/>
                        </a:solidFill>
                        <a:latin typeface="华文新魏" panose="02010800040101010101" charset="-122"/>
                        <a:ea typeface="华文新魏" panose="02010800040101010101" charset="-122"/>
                        <a:cs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样本</a:t>
                      </a:r>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2</a:t>
                      </a:r>
                      <a:endParaRPr lang="zh-CN" altLang="en-US" sz="2400" b="1">
                        <a:solidFill>
                          <a:srgbClr val="000000"/>
                        </a:solidFill>
                        <a:latin typeface="华文新魏" panose="02010800040101010101" charset="-122"/>
                        <a:ea typeface="华文新魏" panose="02010800040101010101" charset="-122"/>
                        <a:cs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样本</a:t>
                      </a:r>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3</a:t>
                      </a:r>
                      <a:endParaRPr lang="zh-CN" altLang="en-US" sz="2400" b="1">
                        <a:solidFill>
                          <a:srgbClr val="000000"/>
                        </a:solidFill>
                        <a:latin typeface="华文新魏" panose="02010800040101010101" charset="-122"/>
                        <a:ea typeface="华文新魏" panose="02010800040101010101" charset="-122"/>
                        <a:cs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7">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en-US" altLang="zh-CN" sz="2400" b="1">
                        <a:solidFill>
                          <a:srgbClr val="000000"/>
                        </a:solidFill>
                        <a:latin typeface="华文新魏" panose="02010800040101010101" charset="-122"/>
                        <a:ea typeface="华文新魏" panose="02010800040101010101" charset="-122"/>
                      </a:endParaRPr>
                    </a:p>
                    <a:p>
                      <a:pPr marL="0" lvl="0" indent="0" algn="ctr">
                        <a:buNone/>
                      </a:pPr>
                      <a:endParaRPr lang="en-US" altLang="zh-CN" sz="2400" b="1">
                        <a:solidFill>
                          <a:srgbClr val="000000"/>
                        </a:solidFill>
                        <a:latin typeface="华文新魏" panose="02010800040101010101" charset="-122"/>
                        <a:ea typeface="华文新魏" panose="02010800040101010101" charset="-122"/>
                      </a:endParaRPr>
                    </a:p>
                    <a:p>
                      <a:pPr marL="0" lvl="0" indent="0" algn="ctr">
                        <a:buNone/>
                      </a:pPr>
                      <a:r>
                        <a:rPr lang="zh-CN" altLang="en-US" sz="2400" b="1">
                          <a:solidFill>
                            <a:srgbClr val="000000"/>
                          </a:solidFill>
                          <a:latin typeface="华文新魏" panose="02010800040101010101" charset="-122"/>
                          <a:ea typeface="华文新魏" panose="02010800040101010101" charset="-122"/>
                        </a:rPr>
                        <a:t>时间地点</a:t>
                      </a:r>
                      <a:endParaRPr lang="zh-CN" altLang="en-US" sz="2400" b="1">
                        <a:solidFill>
                          <a:srgbClr val="000000"/>
                        </a:solidFill>
                        <a:latin typeface="华文新魏" panose="02010800040101010101" charset="-122"/>
                        <a:ea typeface="华文新魏" panose="02010800040101010101" charset="-122"/>
                      </a:endParaRPr>
                    </a:p>
                    <a:p>
                      <a:pPr marL="0" lvl="0" indent="0" algn="ctr">
                        <a:buNone/>
                      </a:pPr>
                      <a:r>
                        <a:rPr lang="zh-CN" altLang="en-US" sz="2400" b="1">
                          <a:solidFill>
                            <a:srgbClr val="000000"/>
                          </a:solidFill>
                          <a:latin typeface="华文新魏" panose="02010800040101010101" charset="-122"/>
                          <a:ea typeface="华文新魏" panose="02010800040101010101" charset="-122"/>
                        </a:rPr>
                        <a:t>地形</a:t>
                      </a:r>
                      <a:endParaRPr lang="zh-CN" altLang="en-US" sz="2400" b="1">
                        <a:solidFill>
                          <a:srgbClr val="000000"/>
                        </a:solidFill>
                        <a:latin typeface="华文新魏" panose="02010800040101010101" charset="-122"/>
                        <a:ea typeface="华文新魏" panose="02010800040101010101" charset="-122"/>
                      </a:endParaRPr>
                    </a:p>
                    <a:p>
                      <a:pPr marL="0" lvl="0" indent="0" algn="ctr">
                        <a:buNone/>
                      </a:pPr>
                      <a:r>
                        <a:rPr lang="zh-CN" altLang="en-US" sz="2400" b="1">
                          <a:solidFill>
                            <a:srgbClr val="000000"/>
                          </a:solidFill>
                          <a:latin typeface="华文新魏" panose="02010800040101010101" charset="-122"/>
                          <a:ea typeface="华文新魏" panose="02010800040101010101" charset="-122"/>
                        </a:rPr>
                        <a:t>温度</a:t>
                      </a:r>
                      <a:endParaRPr lang="zh-CN" altLang="en-US" sz="2400" b="1">
                        <a:solidFill>
                          <a:srgbClr val="000000"/>
                        </a:solidFill>
                        <a:latin typeface="华文新魏" panose="02010800040101010101" charset="-122"/>
                        <a:ea typeface="华文新魏" panose="02010800040101010101" charset="-122"/>
                      </a:endParaRPr>
                    </a:p>
                    <a:p>
                      <a:pPr marL="0" lvl="0" indent="0" algn="ctr">
                        <a:buNone/>
                      </a:pPr>
                      <a:r>
                        <a:rPr lang="zh-CN" altLang="en-US" sz="2400" b="1">
                          <a:solidFill>
                            <a:srgbClr val="000000"/>
                          </a:solidFill>
                          <a:latin typeface="华文新魏" panose="02010800040101010101" charset="-122"/>
                          <a:ea typeface="华文新魏" panose="02010800040101010101" charset="-122"/>
                        </a:rPr>
                        <a:t>湿度</a:t>
                      </a:r>
                      <a:endParaRPr lang="zh-CN" altLang="en-US" sz="2400" b="1">
                        <a:solidFill>
                          <a:srgbClr val="000000"/>
                        </a:solidFill>
                        <a:latin typeface="华文新魏" panose="02010800040101010101" charset="-122"/>
                        <a:ea typeface="华文新魏" panose="02010800040101010101" charset="-122"/>
                      </a:endParaRPr>
                    </a:p>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12715">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en-US" altLang="zh-CN" sz="2400" b="1">
                          <a:latin typeface="华文新魏" panose="02010800040101010101" charset="-122"/>
                          <a:ea typeface="华文新魏" panose="02010800040101010101" charset="-122"/>
                        </a:rPr>
                        <a:t>×××</a:t>
                      </a:r>
                      <a:endParaRPr lang="en-US" altLang="zh-CN" sz="2400" b="1">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vert="horz" wrap="square"/>
                    <a:lstStyle/>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r>
              <a:tr h="548668">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en-US" altLang="zh-CN" sz="2400" b="1">
                          <a:latin typeface="华文新魏" panose="02010800040101010101" charset="-122"/>
                          <a:ea typeface="华文新魏" panose="02010800040101010101" charset="-122"/>
                        </a:rPr>
                        <a:t>×××</a:t>
                      </a:r>
                      <a:endParaRPr lang="en-US" altLang="zh-CN" sz="2400" b="1">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vert="horz" wrap="square"/>
                    <a:lstStyle/>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r>
              <a:tr h="548667">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en-US" altLang="zh-CN" sz="2400" b="1">
                          <a:latin typeface="华文新魏" panose="02010800040101010101" charset="-122"/>
                          <a:ea typeface="华文新魏" panose="02010800040101010101" charset="-122"/>
                        </a:rPr>
                        <a:t>×××</a:t>
                      </a:r>
                      <a:endParaRPr lang="en-US" altLang="zh-CN" sz="2400" b="1">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vert="horz" wrap="square"/>
                    <a:lstStyle/>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r>
              <a:tr h="810340">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0000"/>
                          </a:solidFill>
                          <a:latin typeface="华文新魏" panose="02010800040101010101" charset="-122"/>
                          <a:ea typeface="华文新魏" panose="02010800040101010101" charset="-122"/>
                        </a:rPr>
                        <a:t>待鉴定</a:t>
                      </a:r>
                      <a:r>
                        <a:rPr lang="en-US" altLang="zh-CN" sz="2400" b="1">
                          <a:latin typeface="华文新魏" panose="02010800040101010101" charset="-122"/>
                          <a:ea typeface="华文新魏" panose="02010800040101010101" charset="-122"/>
                        </a:rPr>
                        <a:t>×××</a:t>
                      </a:r>
                      <a:endParaRPr lang="zh-CN" altLang="en-US" sz="2400" b="1">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vert="horz" wrap="square"/>
                    <a:lstStyle/>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r>
              <a:tr h="810340">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r>
                        <a:rPr lang="zh-CN" altLang="en-US" sz="2400" b="1">
                          <a:solidFill>
                            <a:srgbClr val="000000"/>
                          </a:solidFill>
                          <a:latin typeface="华文新魏" panose="02010800040101010101" charset="-122"/>
                          <a:ea typeface="华文新魏" panose="02010800040101010101" charset="-122"/>
                        </a:rPr>
                        <a:t>待鉴定</a:t>
                      </a:r>
                      <a:r>
                        <a:rPr lang="en-US" altLang="zh-CN" sz="2400" b="1">
                          <a:latin typeface="华文新魏" panose="02010800040101010101" charset="-122"/>
                          <a:ea typeface="华文新魏" panose="02010800040101010101" charset="-122"/>
                        </a:rPr>
                        <a:t>×××</a:t>
                      </a: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lgn="ctr">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vert="horz" wrap="square"/>
                    <a:lstStyle/>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r>
              <a:tr h="550231">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cs typeface="Arial"/>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cs typeface="Arial"/>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cs typeface="Arial"/>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cs typeface="Arial"/>
                        </a:defRPr>
                      </a:lvl5pPr>
                      <a:lvl6pPr marL="2286000" algn="l" defTabSz="914400" rtl="0" eaLnBrk="1" latinLnBrk="0" hangingPunct="1">
                        <a:defRPr sz="1800" kern="1200">
                          <a:solidFill>
                            <a:schemeClr val="tx1"/>
                          </a:solidFill>
                          <a:latin typeface="Arial"/>
                          <a:ea typeface="微软雅黑" panose="020b0503020204020204" pitchFamily="34" charset="-122"/>
                          <a:cs typeface="Arial"/>
                        </a:defRPr>
                      </a:lvl6pPr>
                      <a:lvl7pPr marL="2743200" algn="l" defTabSz="914400" rtl="0" eaLnBrk="1" latinLnBrk="0" hangingPunct="1">
                        <a:defRPr sz="1800" kern="1200">
                          <a:solidFill>
                            <a:schemeClr val="tx1"/>
                          </a:solidFill>
                          <a:latin typeface="Arial"/>
                          <a:ea typeface="微软雅黑" panose="020b0503020204020204" pitchFamily="34" charset="-122"/>
                          <a:cs typeface="Arial"/>
                        </a:defRPr>
                      </a:lvl7pPr>
                      <a:lvl8pPr marL="3200400" algn="l" defTabSz="914400" rtl="0" eaLnBrk="1" latinLnBrk="0" hangingPunct="1">
                        <a:defRPr sz="1800" kern="1200">
                          <a:solidFill>
                            <a:schemeClr val="tx1"/>
                          </a:solidFill>
                          <a:latin typeface="Arial"/>
                          <a:ea typeface="微软雅黑" panose="020b0503020204020204" pitchFamily="34" charset="-122"/>
                          <a:cs typeface="Arial"/>
                        </a:defRPr>
                      </a:lvl8pPr>
                      <a:lvl9pPr marL="3657600" algn="l" defTabSz="914400" rtl="0" eaLnBrk="1" latinLnBrk="0" hangingPunct="1">
                        <a:defRPr sz="1800" kern="1200">
                          <a:solidFill>
                            <a:schemeClr val="tx1"/>
                          </a:solidFill>
                          <a:latin typeface="Arial"/>
                          <a:ea typeface="微软雅黑" panose="020b0503020204020204" pitchFamily="34" charset="-122"/>
                          <a:cs typeface="Arial"/>
                        </a:defRPr>
                      </a:lvl9pPr>
                    </a:lstStyle>
                    <a:p>
                      <a:pPr marL="0" lvl="0" indent="0">
                        <a:buNone/>
                      </a:pPr>
                      <a:endParaRPr lang="zh-CN" altLang="en-US" sz="2400" b="1">
                        <a:solidFill>
                          <a:srgbClr val="000000"/>
                        </a:solidFill>
                        <a:latin typeface="华文新魏" panose="02010800040101010101" charset="-122"/>
                        <a:ea typeface="华文新魏" panose="02010800040101010101" charset="-122"/>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vert="horz" wrap="square"/>
                    <a:lstStyle/>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r>
            </a:tbl>
          </a:graphicData>
        </a:graphic>
      </p:graphicFrame>
      <p:sp>
        <p:nvSpPr>
          <p:cNvPr id="9" name="文本框 8"/>
          <p:cNvSpPr txBox="1"/>
          <p:nvPr>
            <p:custDataLst>
              <p:tags r:id="rId6"/>
            </p:custDataLst>
          </p:nvPr>
        </p:nvSpPr>
        <p:spPr>
          <a:xfrm>
            <a:off x="2581624" y="1272028"/>
            <a:ext cx="6316153" cy="523220"/>
          </a:xfrm>
          <a:prstGeom prst="rect">
            <a:avLst/>
          </a:prstGeom>
          <a:noFill/>
        </p:spPr>
        <p:txBody>
          <a:bodyPr wrap="none" rtlCol="0" anchor="t">
            <a:spAutoFit/>
          </a:bodyPr>
          <a:lstStyle/>
          <a:p>
            <a:r>
              <a:rPr lang="zh-CN" altLang="zh-CN" sz="2800" b="1">
                <a:latin typeface="华文新魏" panose="02010800040101010101" charset="-122"/>
                <a:ea typeface="华文新魏" panose="02010800040101010101" charset="-122"/>
                <a:cs typeface="Arial"/>
                <a:sym typeface="+mn-ea"/>
              </a:rPr>
              <a:t>土壤中小动物类群的丰富度调查记录</a:t>
            </a:r>
            <a:r>
              <a:rPr lang="zh-CN" altLang="en-US" sz="2800" b="1">
                <a:latin typeface="华文新魏" panose="02010800040101010101" charset="-122"/>
                <a:ea typeface="华文新魏" panose="02010800040101010101" charset="-122"/>
                <a:cs typeface="Arial"/>
                <a:sym typeface="+mn-ea"/>
              </a:rPr>
              <a:t>表</a:t>
            </a:r>
            <a:endParaRPr lang="zh-CN" altLang="en-US" sz="2800" b="1">
              <a:latin typeface="华文新魏" panose="02010800040101010101" charset="-122"/>
              <a:ea typeface="华文新魏" panose="02010800040101010101" charset="-122"/>
              <a:cs typeface="Arial"/>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2" name="文本框 11"/>
          <p:cNvSpPr txBox="1"/>
          <p:nvPr>
            <p:custDataLst>
              <p:tags r:id="rId4"/>
            </p:custDataLst>
          </p:nvPr>
        </p:nvSpPr>
        <p:spPr>
          <a:xfrm>
            <a:off x="409860" y="242663"/>
            <a:ext cx="11402695" cy="1814830"/>
          </a:xfrm>
          <a:prstGeom prst="rect">
            <a:avLst/>
          </a:prstGeom>
          <a:noFill/>
        </p:spPr>
        <p:txBody>
          <a:bodyPr wrap="square" rtlCol="0" anchor="t">
            <a:spAutoFit/>
          </a:bodyPr>
          <a:lstStyle/>
          <a:p>
            <a:r>
              <a:rPr lang="en-US" altLang="zh-CN" sz="2800" b="1">
                <a:solidFill>
                  <a:srgbClr val="0070C0"/>
                </a:solidFill>
                <a:latin typeface="华文新魏" panose="02010800040101010101" charset="-122"/>
                <a:ea typeface="华文新魏" panose="02010800040101010101" charset="-122"/>
                <a:cs typeface="华文新魏" panose="02010800040101010101" charset="-122"/>
              </a:rPr>
              <a:t>7. </a:t>
            </a:r>
            <a:r>
              <a:rPr lang="zh-CN" altLang="en-US" sz="2800" b="1">
                <a:solidFill>
                  <a:srgbClr val="0070C0"/>
                </a:solidFill>
                <a:latin typeface="华文新魏" panose="02010800040101010101" charset="-122"/>
                <a:ea typeface="华文新魏" panose="02010800040101010101" charset="-122"/>
                <a:cs typeface="华文新魏" panose="02010800040101010101" charset="-122"/>
              </a:rPr>
              <a:t>实验结论</a:t>
            </a:r>
            <a:endParaRPr lang="zh-CN" altLang="en-US" sz="2800" b="1">
              <a:solidFill>
                <a:srgbClr val="0070C0"/>
              </a:solidFill>
              <a:latin typeface="华文新魏" panose="02010800040101010101" charset="-122"/>
              <a:ea typeface="华文新魏" panose="02010800040101010101" charset="-122"/>
              <a:cs typeface="华文新魏" panose="02010800040101010101" charset="-122"/>
            </a:endParaRPr>
          </a:p>
          <a:p>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(1)</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组成不同群落的优势种是不同的，不同群落的  </a:t>
            </a:r>
            <a:r>
              <a:rPr lang="zh-CN" altLang="en-US" sz="2800" b="1" u="sng">
                <a:solidFill>
                  <a:srgbClr val="000000"/>
                </a:solidFill>
                <a:latin typeface="华文新魏" panose="02010800040101010101" charset="-122"/>
                <a:ea typeface="华文新魏" panose="02010800040101010101" charset="-122"/>
                <a:cs typeface="华文新魏" panose="02010800040101010101" charset="-122"/>
              </a:rPr>
              <a:t>            </a:t>
            </a:r>
            <a:r>
              <a:rPr lang="en-US" altLang="zh-CN" sz="2800" b="1" u="sng">
                <a:solidFill>
                  <a:srgbClr val="000000"/>
                </a:solidFill>
                <a:latin typeface="华文新魏" panose="02010800040101010101" charset="-122"/>
                <a:ea typeface="华文新魏" panose="02010800040101010101" charset="-122"/>
                <a:cs typeface="华文新魏" panose="02010800040101010101" charset="-122"/>
              </a:rPr>
              <a:t> </a:t>
            </a:r>
            <a:r>
              <a:rPr lang="en-US" altLang="zh-CN" sz="2800" b="1" u="sng">
                <a:solidFill>
                  <a:srgbClr val="000000"/>
                </a:solidFill>
                <a:latin typeface="华文新魏" panose="02010800040101010101" charset="-122"/>
                <a:ea typeface="华文新魏" panose="02010800040101010101" charset="-122"/>
                <a:cs typeface="华文新魏" panose="02010800040101010101" charset="-122"/>
                <a:sym typeface="+mn-ea"/>
              </a:rPr>
              <a:t>         </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是不同的。</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endParaRPr>
          </a:p>
          <a:p>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2</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)一般来说，环境条件越优越</a:t>
            </a:r>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 </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群落发育的时间越长,物种</a:t>
            </a:r>
            <a:r>
              <a:rPr lang="zh-CN" altLang="en-US" sz="2800" b="1" u="sng">
                <a:solidFill>
                  <a:srgbClr val="000000"/>
                </a:solidFill>
                <a:latin typeface="华文新魏" panose="02010800040101010101" charset="-122"/>
                <a:ea typeface="华文新魏" panose="02010800040101010101" charset="-122"/>
                <a:cs typeface="华文新魏" panose="02010800040101010101" charset="-122"/>
              </a:rPr>
              <a:t> </a:t>
            </a:r>
            <a:r>
              <a:rPr lang="en-US" altLang="zh-CN" sz="2800" b="1" u="sng">
                <a:solidFill>
                  <a:srgbClr val="000000"/>
                </a:solidFill>
                <a:latin typeface="华文新魏" panose="02010800040101010101" charset="-122"/>
                <a:ea typeface="华文新魏" panose="02010800040101010101" charset="-122"/>
                <a:cs typeface="华文新魏" panose="02010800040101010101" charset="-122"/>
              </a:rPr>
              <a:t>        </a:t>
            </a:r>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群落结构也</a:t>
            </a:r>
            <a:r>
              <a:rPr lang="zh-CN" altLang="en-US" sz="2800" b="1" u="sng">
                <a:solidFill>
                  <a:srgbClr val="000000"/>
                </a:solidFill>
                <a:latin typeface="华文新魏" panose="02010800040101010101" charset="-122"/>
                <a:ea typeface="华文新魏" panose="02010800040101010101" charset="-122"/>
                <a:cs typeface="华文新魏" panose="02010800040101010101" charset="-122"/>
              </a:rPr>
              <a:t> </a:t>
            </a:r>
            <a:r>
              <a:rPr lang="en-US" altLang="zh-CN" sz="2800" b="1" u="sng">
                <a:solidFill>
                  <a:srgbClr val="000000"/>
                </a:solidFill>
                <a:latin typeface="华文新魏" panose="02010800040101010101" charset="-122"/>
                <a:ea typeface="华文新魏" panose="02010800040101010101" charset="-122"/>
                <a:cs typeface="华文新魏" panose="02010800040101010101" charset="-122"/>
              </a:rPr>
              <a:t>             </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13" name="矩形 12"/>
          <p:cNvSpPr/>
          <p:nvPr>
            <p:custDataLst>
              <p:tags r:id="rId5"/>
            </p:custDataLst>
          </p:nvPr>
        </p:nvSpPr>
        <p:spPr>
          <a:xfrm>
            <a:off x="8051214" y="583792"/>
            <a:ext cx="1964055" cy="521970"/>
          </a:xfrm>
          <a:prstGeom prst="rect">
            <a:avLst/>
          </a:prstGeom>
          <a:noFill/>
          <a:ln w="9525">
            <a:noFill/>
          </a:ln>
        </p:spPr>
        <p:txBody>
          <a:bodyPr wrap="none" anchor="ctr" anchorCtr="0">
            <a:spAutoFit/>
          </a:bodyPr>
          <a:lstStyle/>
          <a:p>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物种丰富度 </a:t>
            </a:r>
            <a:endParaRPr lang="zh-CN" altLang="en-US" sz="2800" b="1">
              <a:solidFill>
                <a:srgbClr val="FF0000"/>
              </a:solidFill>
              <a:latin typeface="华文新魏" panose="02010800040101010101" charset="-122"/>
              <a:ea typeface="华文新魏" panose="02010800040101010101" charset="-122"/>
              <a:cs typeface="华文新魏" panose="02010800040101010101" charset="-122"/>
            </a:endParaRPr>
          </a:p>
        </p:txBody>
      </p:sp>
      <p:sp>
        <p:nvSpPr>
          <p:cNvPr id="14" name="矩形 13"/>
          <p:cNvSpPr/>
          <p:nvPr>
            <p:custDataLst>
              <p:tags r:id="rId6"/>
            </p:custDataLst>
          </p:nvPr>
        </p:nvSpPr>
        <p:spPr>
          <a:xfrm>
            <a:off x="9417597" y="1105752"/>
            <a:ext cx="1087157" cy="523220"/>
          </a:xfrm>
          <a:prstGeom prst="rect">
            <a:avLst/>
          </a:prstGeom>
          <a:noFill/>
          <a:ln w="9525">
            <a:noFill/>
          </a:ln>
        </p:spPr>
        <p:txBody>
          <a:bodyPr wrap="none" anchor="ctr" anchorCtr="0">
            <a:spAutoFit/>
          </a:bodyPr>
          <a:lstStyle/>
          <a:p>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越多 </a:t>
            </a:r>
            <a:endParaRPr lang="zh-CN" altLang="en-US" sz="2800" b="1">
              <a:solidFill>
                <a:srgbClr val="FF0000"/>
              </a:solidFill>
              <a:latin typeface="华文新魏" panose="02010800040101010101" charset="-122"/>
              <a:ea typeface="华文新魏" panose="02010800040101010101" charset="-122"/>
              <a:cs typeface="华文新魏" panose="02010800040101010101" charset="-122"/>
            </a:endParaRPr>
          </a:p>
        </p:txBody>
      </p:sp>
      <p:sp>
        <p:nvSpPr>
          <p:cNvPr id="15" name="矩形 14"/>
          <p:cNvSpPr/>
          <p:nvPr>
            <p:custDataLst>
              <p:tags r:id="rId7"/>
            </p:custDataLst>
          </p:nvPr>
        </p:nvSpPr>
        <p:spPr>
          <a:xfrm>
            <a:off x="1229236" y="1534055"/>
            <a:ext cx="1447832" cy="523220"/>
          </a:xfrm>
          <a:prstGeom prst="rect">
            <a:avLst/>
          </a:prstGeom>
          <a:noFill/>
          <a:ln w="9525">
            <a:noFill/>
          </a:ln>
        </p:spPr>
        <p:txBody>
          <a:bodyPr wrap="none" anchor="ctr" anchorCtr="0">
            <a:spAutoFit/>
          </a:bodyPr>
          <a:lstStyle/>
          <a:p>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越复杂 </a:t>
            </a:r>
            <a:endParaRPr lang="zh-CN" altLang="en-US" sz="2800" b="1">
              <a:solidFill>
                <a:srgbClr val="FF0000"/>
              </a:solidFill>
              <a:latin typeface="华文新魏" panose="02010800040101010101" charset="-122"/>
              <a:ea typeface="华文新魏" panose="02010800040101010101" charset="-122"/>
              <a:cs typeface="华文新魏" panose="02010800040101010101" charset="-122"/>
            </a:endParaRPr>
          </a:p>
        </p:txBody>
      </p:sp>
      <p:sp>
        <p:nvSpPr>
          <p:cNvPr id="16" name="矩形 15"/>
          <p:cNvSpPr/>
          <p:nvPr>
            <p:custDataLst>
              <p:tags r:id="rId8"/>
            </p:custDataLst>
          </p:nvPr>
        </p:nvSpPr>
        <p:spPr>
          <a:xfrm>
            <a:off x="494446" y="1984552"/>
            <a:ext cx="11579807" cy="3538220"/>
          </a:xfrm>
          <a:prstGeom prst="rect">
            <a:avLst/>
          </a:prstGeom>
        </p:spPr>
        <p:txBody>
          <a:bodyPr wrap="square">
            <a:spAutoFit/>
          </a:bodyPr>
          <a:lstStyle/>
          <a:p>
            <a:pPr marL="0" marR="0" lvl="0" indent="0" algn="just" defTabSz="1219200" rtl="0" eaLnBrk="1" fontAlgn="auto"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8.</a:t>
            </a:r>
            <a:r>
              <a:rPr kumimoji="0" lang="zh-CN" altLang="en-US"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注意事项</a:t>
            </a:r>
            <a:r>
              <a:rPr kumimoji="0" lang="en-US" altLang="zh-CN" sz="2800" b="1" i="0" u="none" strike="noStrike" kern="12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 </a:t>
            </a:r>
            <a:endParaRPr kumimoji="0" lang="en-US" altLang="zh-CN" sz="2800" b="1" i="0" u="none" strike="noStrike" kern="1200" cap="none" spc="0" normalizeH="0" baseline="0" noProof="0">
              <a:ln>
                <a:noFill/>
              </a:ln>
              <a:solidFill>
                <a:srgbClr val="0000FF"/>
              </a:solidFill>
              <a:effectLst/>
              <a:uLnTx/>
              <a:uFillTx/>
              <a:latin typeface="华文新魏" panose="02010800040101010101" charset="-122"/>
              <a:ea typeface="华文新魏" panose="02010800040101010101" charset="-122"/>
              <a:cs typeface="华文新魏" panose="02010800040101010101" charset="-122"/>
            </a:endParaRPr>
          </a:p>
          <a:p>
            <a:pPr lvl="0" algn="just" defTabSz="1219200">
              <a:lnSpc>
                <a:spcPct val="100000"/>
              </a:lnSpc>
            </a:pPr>
            <a:r>
              <a:rPr lang="en-US" altLang="zh-CN" sz="2800" b="1">
                <a:solidFill>
                  <a:prstClr val="black">
                    <a:lumMod val="50000"/>
                  </a:prstClr>
                </a:solidFill>
                <a:latin typeface="华文新魏" panose="02010800040101010101" charset="-122"/>
                <a:ea typeface="华文新魏" panose="02010800040101010101" charset="-122"/>
                <a:cs typeface="华文新魏" panose="02010800040101010101" charset="-122"/>
              </a:rPr>
              <a:t>(1)</a:t>
            </a:r>
            <a:r>
              <a:rPr lang="zh-CN" altLang="en-US" sz="2800" b="1">
                <a:solidFill>
                  <a:prstClr val="black">
                    <a:lumMod val="50000"/>
                  </a:prstClr>
                </a:solidFill>
                <a:latin typeface="华文新魏" panose="02010800040101010101" charset="-122"/>
                <a:ea typeface="华文新魏" panose="02010800040101010101" charset="-122"/>
                <a:cs typeface="华文新魏" panose="02010800040101010101" charset="-122"/>
              </a:rPr>
              <a:t>取样时应注意随机取样，以免结果偏差较大。 </a:t>
            </a:r>
            <a:endParaRPr lang="zh-CN" altLang="en-US" sz="2800" b="1">
              <a:solidFill>
                <a:prstClr val="black">
                  <a:lumMod val="50000"/>
                </a:prstClr>
              </a:solidFill>
              <a:latin typeface="华文新魏" panose="02010800040101010101" charset="-122"/>
              <a:ea typeface="华文新魏" panose="02010800040101010101" charset="-122"/>
              <a:cs typeface="华文新魏" panose="02010800040101010101" charset="-122"/>
            </a:endParaRPr>
          </a:p>
          <a:p>
            <a:pPr lvl="0" algn="just" defTabSz="1219200">
              <a:lnSpc>
                <a:spcPct val="100000"/>
              </a:lnSpc>
            </a:pPr>
            <a:r>
              <a:rPr lang="en-US" altLang="zh-CN" sz="2800" b="1">
                <a:solidFill>
                  <a:prstClr val="black">
                    <a:lumMod val="50000"/>
                  </a:prstClr>
                </a:solidFill>
                <a:latin typeface="华文新魏" panose="02010800040101010101" charset="-122"/>
                <a:ea typeface="华文新魏" panose="02010800040101010101" charset="-122"/>
                <a:cs typeface="华文新魏" panose="02010800040101010101" charset="-122"/>
              </a:rPr>
              <a:t>(2)</a:t>
            </a:r>
            <a:r>
              <a:rPr lang="zh-CN" altLang="en-US" sz="2800" b="1">
                <a:solidFill>
                  <a:prstClr val="black">
                    <a:lumMod val="50000"/>
                  </a:prstClr>
                </a:solidFill>
                <a:latin typeface="华文新魏" panose="02010800040101010101" charset="-122"/>
                <a:ea typeface="华文新魏" panose="02010800040101010101" charset="-122"/>
                <a:cs typeface="华文新魏" panose="02010800040101010101" charset="-122"/>
              </a:rPr>
              <a:t>小动物类群因取样地段不同，可能差异较大。从不同的环境中采集的土壤样本要分开统计，并尽可能多地收集小动物。</a:t>
            </a:r>
            <a:endParaRPr lang="zh-CN" altLang="en-US" sz="2800" b="1">
              <a:solidFill>
                <a:prstClr val="black">
                  <a:lumMod val="50000"/>
                </a:prstClr>
              </a:solidFill>
              <a:latin typeface="华文新魏" panose="02010800040101010101" charset="-122"/>
              <a:ea typeface="华文新魏" panose="02010800040101010101" charset="-122"/>
              <a:cs typeface="华文新魏" panose="02010800040101010101" charset="-122"/>
            </a:endParaRPr>
          </a:p>
          <a:p>
            <a:pPr lvl="0" algn="just" defTabSz="1219200">
              <a:lnSpc>
                <a:spcPct val="100000"/>
              </a:lnSpc>
            </a:pPr>
            <a:r>
              <a:rPr lang="en-US" altLang="zh-CN" sz="2800" b="1">
                <a:solidFill>
                  <a:prstClr val="black">
                    <a:lumMod val="50000"/>
                  </a:prstClr>
                </a:solidFill>
                <a:latin typeface="华文新魏" panose="02010800040101010101" charset="-122"/>
                <a:ea typeface="华文新魏" panose="02010800040101010101" charset="-122"/>
                <a:cs typeface="华文新魏" panose="02010800040101010101" charset="-122"/>
              </a:rPr>
              <a:t>(3)</a:t>
            </a:r>
            <a:r>
              <a:rPr lang="zh-CN" altLang="en-US" sz="2800" b="1">
                <a:solidFill>
                  <a:prstClr val="black">
                    <a:lumMod val="50000"/>
                  </a:prstClr>
                </a:solidFill>
                <a:latin typeface="华文新魏" panose="02010800040101010101" charset="-122"/>
                <a:ea typeface="华文新魏" panose="02010800040101010101" charset="-122"/>
                <a:cs typeface="华文新魏" panose="02010800040101010101" charset="-122"/>
              </a:rPr>
              <a:t>在装样品的塑料袋上要标明取样的地点和时间。</a:t>
            </a:r>
            <a:endParaRPr lang="zh-CN" altLang="en-US" sz="2800" b="1">
              <a:solidFill>
                <a:prstClr val="black">
                  <a:lumMod val="50000"/>
                </a:prstClr>
              </a:solidFill>
              <a:latin typeface="华文新魏" panose="02010800040101010101" charset="-122"/>
              <a:ea typeface="华文新魏" panose="02010800040101010101" charset="-122"/>
              <a:cs typeface="华文新魏" panose="02010800040101010101" charset="-122"/>
            </a:endParaRPr>
          </a:p>
          <a:p>
            <a:pPr lvl="0" algn="just" defTabSz="1219200">
              <a:lnSpc>
                <a:spcPct val="100000"/>
              </a:lnSpc>
            </a:pPr>
            <a:r>
              <a:rPr lang="en-US" altLang="zh-CN" sz="2800" b="1">
                <a:solidFill>
                  <a:prstClr val="black">
                    <a:lumMod val="50000"/>
                  </a:prstClr>
                </a:solidFill>
                <a:latin typeface="华文新魏" panose="02010800040101010101" charset="-122"/>
                <a:ea typeface="华文新魏" panose="02010800040101010101" charset="-122"/>
                <a:cs typeface="华文新魏" panose="02010800040101010101" charset="-122"/>
              </a:rPr>
              <a:t>(4)</a:t>
            </a:r>
            <a:r>
              <a:rPr lang="zh-CN" altLang="en-US" sz="2800" b="1">
                <a:solidFill>
                  <a:prstClr val="black">
                    <a:lumMod val="50000"/>
                  </a:prstClr>
                </a:solidFill>
                <a:latin typeface="华文新魏" panose="02010800040101010101" charset="-122"/>
                <a:ea typeface="华文新魏" panose="02010800040101010101" charset="-122"/>
                <a:cs typeface="华文新魏" panose="02010800040101010101" charset="-122"/>
              </a:rPr>
              <a:t>用体积分数为</a:t>
            </a:r>
            <a:r>
              <a:rPr lang="en-US" altLang="zh-CN" sz="2800" b="1">
                <a:solidFill>
                  <a:prstClr val="black">
                    <a:lumMod val="50000"/>
                  </a:prstClr>
                </a:solidFill>
                <a:latin typeface="华文新魏" panose="02010800040101010101" charset="-122"/>
                <a:ea typeface="华文新魏" panose="02010800040101010101" charset="-122"/>
                <a:cs typeface="华文新魏" panose="02010800040101010101" charset="-122"/>
              </a:rPr>
              <a:t>70%</a:t>
            </a:r>
            <a:r>
              <a:rPr lang="zh-CN" altLang="en-US" sz="2800" b="1">
                <a:solidFill>
                  <a:prstClr val="black">
                    <a:lumMod val="50000"/>
                  </a:prstClr>
                </a:solidFill>
                <a:latin typeface="华文新魏" panose="02010800040101010101" charset="-122"/>
                <a:ea typeface="华文新魏" panose="02010800040101010101" charset="-122"/>
                <a:cs typeface="华文新魏" panose="02010800040101010101" charset="-122"/>
              </a:rPr>
              <a:t>的酒精杀死并保存标本，若要保存活体通常用含有湿棉花的试管收集。　</a:t>
            </a:r>
            <a:endParaRPr lang="zh-CN" altLang="en-US" sz="2800" b="1">
              <a:solidFill>
                <a:prstClr val="black">
                  <a:lumMod val="50000"/>
                </a:prstClr>
              </a:solidFill>
              <a:latin typeface="华文新魏" panose="02010800040101010101" charset="-122"/>
              <a:ea typeface="华文新魏" panose="02010800040101010101" charset="-122"/>
              <a:cs typeface="华文新魏" panose="02010800040101010101" charset="-122"/>
            </a:endParaRPr>
          </a:p>
          <a:p>
            <a:pPr marL="0" marR="0" lvl="0" indent="0" algn="just" defTabSz="12192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prstClr val="black">
                  <a:lumMod val="50000"/>
                </a:prstClr>
              </a:solidFill>
              <a:effectLst/>
              <a:uLnTx/>
              <a:uFillTx/>
              <a:latin typeface="华文新魏" panose="02010800040101010101" charset="-122"/>
              <a:ea typeface="华文新魏" panose="02010800040101010101" charset="-122"/>
              <a:cs typeface="华文新魏" panose="02010800040101010101" charset="-122"/>
            </a:endParaRPr>
          </a:p>
        </p:txBody>
      </p:sp>
      <p:sp>
        <p:nvSpPr>
          <p:cNvPr id="7" name="文本框 11265"/>
          <p:cNvSpPr txBox="1"/>
          <p:nvPr>
            <p:custDataLst>
              <p:tags r:id="rId9"/>
            </p:custDataLst>
          </p:nvPr>
        </p:nvSpPr>
        <p:spPr>
          <a:xfrm>
            <a:off x="687705" y="5062220"/>
            <a:ext cx="10009505" cy="460375"/>
          </a:xfrm>
          <a:prstGeom prst="rect">
            <a:avLst/>
          </a:prstGeom>
          <a:noFill/>
          <a:ln w="9525">
            <a:noFill/>
          </a:ln>
        </p:spPr>
        <p:txBody>
          <a:bodyPr wrap="square" anchor="t" anchorCtr="0">
            <a:spAutoFit/>
          </a:bodyPr>
          <a:lstStyle/>
          <a:p>
            <a:r>
              <a:rPr lang="zh-CN" altLang="en-US" sz="2400" b="1">
                <a:solidFill>
                  <a:srgbClr val="FF0000"/>
                </a:solidFill>
                <a:latin typeface="华文新魏" panose="02010800040101010101" charset="-122"/>
                <a:ea typeface="华文新魏" panose="02010800040101010101" charset="-122"/>
              </a:rPr>
              <a:t>拓展：</a:t>
            </a:r>
            <a:r>
              <a:rPr lang="zh-CN" altLang="en-US" sz="2400" b="1">
                <a:latin typeface="华文新魏" panose="02010800040101010101" charset="-122"/>
                <a:ea typeface="华文新魏" panose="02010800040101010101" charset="-122"/>
              </a:rPr>
              <a:t>如果要调查水中小动物类群的丰富度应如何对研究方法进行改进？</a:t>
            </a:r>
            <a:endParaRPr lang="zh-CN" altLang="en-US" sz="2400" b="1">
              <a:latin typeface="华文新魏" panose="02010800040101010101" charset="-122"/>
              <a:ea typeface="华文新魏" panose="02010800040101010101" charset="-122"/>
            </a:endParaRPr>
          </a:p>
        </p:txBody>
      </p:sp>
      <p:sp>
        <p:nvSpPr>
          <p:cNvPr id="8" name="文本框 7"/>
          <p:cNvSpPr txBox="1"/>
          <p:nvPr>
            <p:custDataLst>
              <p:tags r:id="rId10"/>
            </p:custDataLst>
          </p:nvPr>
        </p:nvSpPr>
        <p:spPr>
          <a:xfrm>
            <a:off x="1714209" y="5547445"/>
            <a:ext cx="5400675" cy="460375"/>
          </a:xfrm>
          <a:prstGeom prst="rect">
            <a:avLst/>
          </a:prstGeom>
          <a:noFill/>
          <a:ln w="9525">
            <a:noFill/>
          </a:ln>
        </p:spPr>
        <p:txBody>
          <a:bodyPr anchor="t" anchorCtr="0">
            <a:spAutoFit/>
          </a:bodyPr>
          <a:lstStyle/>
          <a:p>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1. </a:t>
            </a:r>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取样器</a:t>
            </a:r>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a:t>
            </a:r>
            <a:endParaRPr lang="en-US" altLang="zh-CN" sz="2400" b="1">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9" name="文本框 8"/>
          <p:cNvSpPr txBox="1"/>
          <p:nvPr>
            <p:custDataLst>
              <p:tags r:id="rId11"/>
            </p:custDataLst>
          </p:nvPr>
        </p:nvSpPr>
        <p:spPr>
          <a:xfrm>
            <a:off x="1714209" y="5948765"/>
            <a:ext cx="2230437" cy="460375"/>
          </a:xfrm>
          <a:prstGeom prst="rect">
            <a:avLst/>
          </a:prstGeom>
          <a:noFill/>
          <a:ln w="9525">
            <a:noFill/>
          </a:ln>
        </p:spPr>
        <p:txBody>
          <a:bodyPr anchor="t" anchorCtr="0">
            <a:spAutoFit/>
          </a:bodyPr>
          <a:lstStyle/>
          <a:p>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2.</a:t>
            </a:r>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取样</a:t>
            </a:r>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a:t>
            </a:r>
            <a:endParaRPr lang="en-US" altLang="zh-CN" sz="2400" b="1">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10" name="文本框 9"/>
          <p:cNvSpPr txBox="1"/>
          <p:nvPr>
            <p:custDataLst>
              <p:tags r:id="rId12"/>
            </p:custDataLst>
          </p:nvPr>
        </p:nvSpPr>
        <p:spPr>
          <a:xfrm>
            <a:off x="2803066" y="5948765"/>
            <a:ext cx="1511300" cy="460375"/>
          </a:xfrm>
          <a:prstGeom prst="rect">
            <a:avLst/>
          </a:prstGeom>
          <a:noFill/>
          <a:ln w="9525">
            <a:noFill/>
          </a:ln>
        </p:spPr>
        <p:txBody>
          <a:bodyPr anchor="t" anchorCtr="0">
            <a:spAutoFit/>
          </a:bodyPr>
          <a:lstStyle/>
          <a:p>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定点:</a:t>
            </a:r>
            <a:endParaRPr lang="zh-CN" altLang="en-US" sz="2400" b="1">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11" name="文本框 10"/>
          <p:cNvSpPr txBox="1"/>
          <p:nvPr>
            <p:custDataLst>
              <p:tags r:id="rId13"/>
            </p:custDataLst>
          </p:nvPr>
        </p:nvSpPr>
        <p:spPr>
          <a:xfrm>
            <a:off x="2802748" y="6349767"/>
            <a:ext cx="2232025" cy="460375"/>
          </a:xfrm>
          <a:prstGeom prst="rect">
            <a:avLst/>
          </a:prstGeom>
          <a:noFill/>
          <a:ln w="9525">
            <a:noFill/>
          </a:ln>
        </p:spPr>
        <p:txBody>
          <a:bodyPr anchor="t" anchorCtr="0">
            <a:spAutoFit/>
          </a:bodyPr>
          <a:lstStyle/>
          <a:p>
            <a:r>
              <a:rPr lang="zh-CN" altLang="en-US" sz="2400" b="1">
                <a:solidFill>
                  <a:srgbClr val="000000"/>
                </a:solidFill>
                <a:latin typeface="华文新魏" panose="02010800040101010101" charset="-122"/>
                <a:ea typeface="华文新魏" panose="02010800040101010101" charset="-122"/>
                <a:cs typeface="华文新魏" panose="02010800040101010101" charset="-122"/>
              </a:rPr>
              <a:t>定量</a:t>
            </a:r>
            <a:r>
              <a:rPr lang="en-US" altLang="zh-CN" sz="2400" b="1">
                <a:solidFill>
                  <a:srgbClr val="000000"/>
                </a:solidFill>
                <a:latin typeface="华文新魏" panose="02010800040101010101" charset="-122"/>
                <a:ea typeface="华文新魏" panose="02010800040101010101" charset="-122"/>
                <a:cs typeface="华文新魏" panose="02010800040101010101" charset="-122"/>
              </a:rPr>
              <a:t>:</a:t>
            </a:r>
            <a:endParaRPr lang="en-US" altLang="zh-CN" sz="2400" b="1">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2" name="文本框 1"/>
          <p:cNvSpPr txBox="1"/>
          <p:nvPr>
            <p:custDataLst>
              <p:tags r:id="rId14"/>
            </p:custDataLst>
          </p:nvPr>
        </p:nvSpPr>
        <p:spPr>
          <a:xfrm>
            <a:off x="3690796" y="5948765"/>
            <a:ext cx="5472112" cy="460375"/>
          </a:xfrm>
          <a:prstGeom prst="rect">
            <a:avLst/>
          </a:prstGeom>
          <a:noFill/>
          <a:ln w="9525">
            <a:noFill/>
          </a:ln>
        </p:spPr>
        <p:txBody>
          <a:bodyPr anchor="t" anchorCtr="0">
            <a:spAutoFit/>
          </a:bodyPr>
          <a:lstStyle/>
          <a:p>
            <a:r>
              <a:rPr lang="zh-CN" altLang="en-US" sz="2400" b="1">
                <a:solidFill>
                  <a:srgbClr val="0070C0"/>
                </a:solidFill>
                <a:latin typeface="华文新魏" panose="02010800040101010101" charset="-122"/>
                <a:ea typeface="华文新魏" panose="02010800040101010101" charset="-122"/>
              </a:rPr>
              <a:t>选取有代表性的地点取样。</a:t>
            </a:r>
            <a:endParaRPr lang="zh-CN" altLang="en-US" sz="2400" b="1">
              <a:solidFill>
                <a:srgbClr val="0070C0"/>
              </a:solidFill>
              <a:latin typeface="华文新魏" panose="02010800040101010101" charset="-122"/>
              <a:ea typeface="华文新魏" panose="02010800040101010101" charset="-122"/>
            </a:endParaRPr>
          </a:p>
        </p:txBody>
      </p:sp>
      <p:sp>
        <p:nvSpPr>
          <p:cNvPr id="3" name="文本框 2"/>
          <p:cNvSpPr txBox="1"/>
          <p:nvPr>
            <p:custDataLst>
              <p:tags r:id="rId15"/>
            </p:custDataLst>
          </p:nvPr>
        </p:nvSpPr>
        <p:spPr>
          <a:xfrm>
            <a:off x="3690478" y="6349767"/>
            <a:ext cx="3814763" cy="460375"/>
          </a:xfrm>
          <a:prstGeom prst="rect">
            <a:avLst/>
          </a:prstGeom>
          <a:noFill/>
          <a:ln w="9525">
            <a:noFill/>
          </a:ln>
        </p:spPr>
        <p:txBody>
          <a:bodyPr anchor="t" anchorCtr="0">
            <a:spAutoFit/>
          </a:bodyPr>
          <a:lstStyle/>
          <a:p>
            <a:r>
              <a:rPr lang="zh-CN" altLang="en-US" sz="2400" b="1">
                <a:solidFill>
                  <a:srgbClr val="0070C0"/>
                </a:solidFill>
                <a:latin typeface="华文新魏" panose="02010800040101010101" charset="-122"/>
                <a:ea typeface="华文新魏" panose="02010800040101010101" charset="-122"/>
              </a:rPr>
              <a:t>每次取样数量相同</a:t>
            </a:r>
            <a:endParaRPr lang="zh-CN" altLang="en-US" sz="2400" b="1">
              <a:solidFill>
                <a:srgbClr val="0070C0"/>
              </a:solidFill>
              <a:latin typeface="华文新魏" panose="02010800040101010101" charset="-122"/>
              <a:ea typeface="华文新魏" panose="02010800040101010101" charset="-122"/>
            </a:endParaRPr>
          </a:p>
        </p:txBody>
      </p:sp>
      <p:sp>
        <p:nvSpPr>
          <p:cNvPr id="4" name="矩形 3"/>
          <p:cNvSpPr/>
          <p:nvPr>
            <p:custDataLst>
              <p:tags r:id="rId16"/>
            </p:custDataLst>
          </p:nvPr>
        </p:nvSpPr>
        <p:spPr>
          <a:xfrm>
            <a:off x="3161691" y="5522680"/>
            <a:ext cx="2320925" cy="460375"/>
          </a:xfrm>
          <a:prstGeom prst="rect">
            <a:avLst/>
          </a:prstGeom>
          <a:noFill/>
          <a:ln w="9525">
            <a:noFill/>
          </a:ln>
        </p:spPr>
        <p:txBody>
          <a:bodyPr wrap="none" anchor="t" anchorCtr="0">
            <a:spAutoFit/>
          </a:bodyPr>
          <a:lstStyle/>
          <a:p>
            <a:r>
              <a:rPr lang="zh-CN" altLang="en-US" sz="2400" b="1">
                <a:solidFill>
                  <a:srgbClr val="0070C0"/>
                </a:solidFill>
                <a:latin typeface="华文新魏" panose="02010800040101010101" charset="-122"/>
                <a:ea typeface="华文新魏" panose="02010800040101010101" charset="-122"/>
              </a:rPr>
              <a:t>网兜、瓶子等。</a:t>
            </a:r>
            <a:endParaRPr lang="zh-CN" altLang="en-US" sz="2400" b="1">
              <a:solidFill>
                <a:srgbClr val="0070C0"/>
              </a:solidFill>
              <a:latin typeface="华文新魏" panose="02010800040101010101" charset="-122"/>
              <a:ea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after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after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after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after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after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after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after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8" grpId="0"/>
      <p:bldP spid="9" grpId="0"/>
      <p:bldP spid="10" grpId="0"/>
      <p:bldP spid="11" grpId="0"/>
      <p:bldP spid="2" grpId="0"/>
      <p:bldP spid="3" grpId="0"/>
      <p:bldP spid="4" grpId="0"/>
      <p:bldP spid="7" grpId="0"/>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14" name="Rectangle 81"/>
          <p:cNvSpPr>
            <a:spLocks noChangeArrowheads="1"/>
          </p:cNvSpPr>
          <p:nvPr>
            <p:custDataLst>
              <p:tags r:id="rId3"/>
            </p:custDataLst>
          </p:nvPr>
        </p:nvSpPr>
        <p:spPr bwMode="auto">
          <a:xfrm>
            <a:off x="379095" y="1346200"/>
            <a:ext cx="10473690" cy="583565"/>
          </a:xfrm>
          <a:prstGeom prst="rect">
            <a:avLst/>
          </a:prstGeom>
          <a:noFill/>
          <a:ln w="9525">
            <a:noFill/>
            <a:miter lim="800000"/>
          </a:ln>
          <a:effectLst/>
        </p:spPr>
        <p:txBody>
          <a:bodyPr wrap="square">
            <a:spAutoFit/>
          </a:bodyPr>
          <a:lstStyle/>
          <a:p>
            <a:r>
              <a:rPr lang="zh-CN" altLang="en-US" sz="3200">
                <a:gradFill>
                  <a:gsLst>
                    <a:gs pos="100000">
                      <a:srgbClr val="F9F8CA"/>
                    </a:gs>
                    <a:gs pos="6000">
                      <a:srgbClr val="4EAADD"/>
                    </a:gs>
                  </a:gsLst>
                  <a:lin scaled="1"/>
                </a:gradFill>
                <a:latin typeface="华文新魏" panose="02010800040101010101" charset="-122"/>
                <a:ea typeface="华文新魏" panose="02010800040101010101" charset="-122"/>
                <a:cs typeface="华文新魏" panose="02010800040101010101" charset="-122"/>
              </a:rPr>
              <a:t>群落</a:t>
            </a:r>
            <a:r>
              <a:rPr lang="zh-CN" altLang="en-US" sz="3200" smtClean="0">
                <a:gradFill>
                  <a:gsLst>
                    <a:gs pos="100000">
                      <a:srgbClr val="F9F8CA"/>
                    </a:gs>
                    <a:gs pos="6000">
                      <a:srgbClr val="4EAADD"/>
                    </a:gs>
                  </a:gsLst>
                  <a:lin scaled="1"/>
                </a:gradFill>
                <a:latin typeface="华文新魏" panose="02010800040101010101" charset="-122"/>
                <a:ea typeface="华文新魏" panose="02010800040101010101" charset="-122"/>
                <a:cs typeface="华文新魏" panose="02010800040101010101" charset="-122"/>
              </a:rPr>
              <a:t>：</a:t>
            </a:r>
            <a:r>
              <a:rPr lang="zh-CN" altLang="en-US" sz="3200" smtClean="0">
                <a:latin typeface="华文新魏" panose="02010800040101010101" charset="-122"/>
                <a:ea typeface="华文新魏" panose="02010800040101010101" charset="-122"/>
                <a:cs typeface="华文新魏" panose="02010800040101010101" charset="-122"/>
              </a:rPr>
              <a:t>相同时间聚集</a:t>
            </a:r>
            <a:r>
              <a:rPr lang="zh-CN" altLang="en-US" sz="3200">
                <a:latin typeface="华文新魏" panose="02010800040101010101" charset="-122"/>
                <a:ea typeface="华文新魏" panose="02010800040101010101" charset="-122"/>
                <a:cs typeface="华文新魏" panose="02010800040101010101" charset="-122"/>
              </a:rPr>
              <a:t>在</a:t>
            </a:r>
            <a:r>
              <a:rPr lang="zh-CN" altLang="en-US" sz="3200" u="sng">
                <a:latin typeface="华文新魏" panose="02010800040101010101" charset="-122"/>
                <a:ea typeface="华文新魏" panose="02010800040101010101" charset="-122"/>
                <a:cs typeface="华文新魏" panose="02010800040101010101" charset="-122"/>
              </a:rPr>
              <a:t>　 　　　</a:t>
            </a:r>
            <a:r>
              <a:rPr lang="zh-CN" altLang="en-US" sz="3200">
                <a:latin typeface="华文新魏" panose="02010800040101010101" charset="-122"/>
                <a:ea typeface="华文新魏" panose="02010800040101010101" charset="-122"/>
                <a:cs typeface="华文新魏" panose="02010800040101010101" charset="-122"/>
              </a:rPr>
              <a:t>中</a:t>
            </a:r>
            <a:r>
              <a:rPr lang="zh-CN" altLang="en-US" sz="3200" u="sng">
                <a:latin typeface="华文新魏" panose="02010800040101010101" charset="-122"/>
                <a:ea typeface="华文新魏" panose="02010800040101010101" charset="-122"/>
                <a:cs typeface="华文新魏" panose="02010800040101010101" charset="-122"/>
              </a:rPr>
              <a:t>　 　　　</a:t>
            </a:r>
            <a:r>
              <a:rPr lang="zh-CN" altLang="en-US" sz="3200">
                <a:latin typeface="华文新魏" panose="02010800040101010101" charset="-122"/>
                <a:ea typeface="华文新魏" panose="02010800040101010101" charset="-122"/>
                <a:cs typeface="华文新魏" panose="02010800040101010101" charset="-122"/>
              </a:rPr>
              <a:t>种群的</a:t>
            </a:r>
            <a:r>
              <a:rPr lang="zh-CN" altLang="en-US" sz="3200" u="sng">
                <a:latin typeface="华文新魏" panose="02010800040101010101" charset="-122"/>
                <a:ea typeface="华文新魏" panose="02010800040101010101" charset="-122"/>
                <a:cs typeface="华文新魏" panose="02010800040101010101" charset="-122"/>
              </a:rPr>
              <a:t>　 　</a:t>
            </a:r>
            <a:r>
              <a:rPr lang="zh-CN" altLang="en-US" sz="3200">
                <a:latin typeface="华文新魏" panose="02010800040101010101" charset="-122"/>
                <a:ea typeface="华文新魏" panose="02010800040101010101" charset="-122"/>
                <a:cs typeface="华文新魏" panose="02010800040101010101" charset="-122"/>
              </a:rPr>
              <a:t>。</a:t>
            </a:r>
            <a:endParaRPr lang="zh-CN" altLang="en-US" sz="3200">
              <a:latin typeface="华文新魏" panose="02010800040101010101" charset="-122"/>
              <a:ea typeface="华文新魏" panose="02010800040101010101" charset="-122"/>
              <a:cs typeface="华文新魏" panose="02010800040101010101" charset="-122"/>
            </a:endParaRPr>
          </a:p>
        </p:txBody>
      </p:sp>
      <p:pic>
        <p:nvPicPr>
          <p:cNvPr id="2" name="图片 1"/>
          <p:cNvPicPr>
            <a:picLocks noChangeAspect="1"/>
          </p:cNvPicPr>
          <p:nvPr>
            <p:custDataLst>
              <p:tags r:id="rId5"/>
            </p:custDataLst>
          </p:nvPr>
        </p:nvPicPr>
        <p:blipFill>
          <a:blip r:embed="rId4"/>
          <a:stretch>
            <a:fillRect/>
          </a:stretch>
        </p:blipFill>
        <p:spPr>
          <a:xfrm>
            <a:off x="107315" y="2717800"/>
            <a:ext cx="7849870" cy="3999865"/>
          </a:xfrm>
          <a:prstGeom prst="rect">
            <a:avLst/>
          </a:prstGeom>
        </p:spPr>
      </p:pic>
      <p:sp>
        <p:nvSpPr>
          <p:cNvPr id="6" name="Rectangle 82"/>
          <p:cNvSpPr>
            <a:spLocks noChangeArrowheads="1"/>
          </p:cNvSpPr>
          <p:nvPr>
            <p:custDataLst>
              <p:tags r:id="rId6"/>
            </p:custDataLst>
          </p:nvPr>
        </p:nvSpPr>
        <p:spPr bwMode="auto">
          <a:xfrm>
            <a:off x="4349115" y="1346200"/>
            <a:ext cx="2085975"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defRPr/>
            </a:pPr>
            <a:r>
              <a:rPr lang="zh-CN" altLang="en-US" sz="3200">
                <a:solidFill>
                  <a:srgbClr val="FF0000"/>
                </a:solidFill>
                <a:effectLst>
                  <a:outerShdw blurRad="38100" dist="38100" dir="2700000" algn="tl">
                    <a:srgbClr val="C0C0C0"/>
                  </a:outerShdw>
                </a:effectLst>
                <a:latin typeface="华文新魏" panose="02010800040101010101" charset="-122"/>
                <a:ea typeface="华文新魏" panose="02010800040101010101" charset="-122"/>
              </a:rPr>
              <a:t>一定区域</a:t>
            </a:r>
            <a:endParaRPr lang="zh-CN" altLang="en-US" sz="3200">
              <a:solidFill>
                <a:srgbClr val="FF0000"/>
              </a:solidFill>
              <a:effectLst>
                <a:outerShdw blurRad="38100" dist="38100" dir="2700000" algn="tl">
                  <a:srgbClr val="C0C0C0"/>
                </a:outerShdw>
              </a:effectLst>
              <a:latin typeface="华文新魏" panose="02010800040101010101" charset="-122"/>
              <a:ea typeface="华文新魏" panose="02010800040101010101" charset="-122"/>
            </a:endParaRPr>
          </a:p>
        </p:txBody>
      </p:sp>
      <p:sp>
        <p:nvSpPr>
          <p:cNvPr id="7" name="Rectangle 83"/>
          <p:cNvSpPr>
            <a:spLocks noChangeArrowheads="1"/>
          </p:cNvSpPr>
          <p:nvPr>
            <p:custDataLst>
              <p:tags r:id="rId7"/>
            </p:custDataLst>
          </p:nvPr>
        </p:nvSpPr>
        <p:spPr bwMode="auto">
          <a:xfrm>
            <a:off x="6553200" y="1346200"/>
            <a:ext cx="2005965"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defRPr/>
            </a:pPr>
            <a:r>
              <a:rPr lang="zh-CN" altLang="en-US" sz="3200">
                <a:solidFill>
                  <a:srgbClr val="FF0000"/>
                </a:solidFill>
                <a:effectLst>
                  <a:outerShdw blurRad="38100" dist="38100" dir="2700000" algn="tl">
                    <a:srgbClr val="C0C0C0"/>
                  </a:outerShdw>
                </a:effectLst>
                <a:latin typeface="华文新魏" panose="02010800040101010101" charset="-122"/>
                <a:ea typeface="华文新魏" panose="02010800040101010101" charset="-122"/>
              </a:rPr>
              <a:t>各种生物</a:t>
            </a:r>
            <a:endParaRPr lang="zh-CN" altLang="en-US" sz="3200">
              <a:solidFill>
                <a:srgbClr val="FF0000"/>
              </a:solidFill>
              <a:effectLst>
                <a:outerShdw blurRad="38100" dist="38100" dir="2700000" algn="tl">
                  <a:srgbClr val="C0C0C0"/>
                </a:outerShdw>
              </a:effectLst>
              <a:latin typeface="华文新魏" panose="02010800040101010101" charset="-122"/>
              <a:ea typeface="华文新魏" panose="02010800040101010101" charset="-122"/>
            </a:endParaRPr>
          </a:p>
        </p:txBody>
      </p:sp>
      <p:sp>
        <p:nvSpPr>
          <p:cNvPr id="8" name="Rectangle 87"/>
          <p:cNvSpPr>
            <a:spLocks noChangeArrowheads="1"/>
          </p:cNvSpPr>
          <p:nvPr>
            <p:custDataLst>
              <p:tags r:id="rId8"/>
            </p:custDataLst>
          </p:nvPr>
        </p:nvSpPr>
        <p:spPr bwMode="auto">
          <a:xfrm>
            <a:off x="9631998" y="1346046"/>
            <a:ext cx="1220787"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a:solidFill>
                  <a:srgbClr val="FF0000"/>
                </a:solidFill>
                <a:effectLst>
                  <a:outerShdw blurRad="38100" dist="38100" dir="2700000" algn="tl">
                    <a:srgbClr val="C0C0C0"/>
                  </a:outerShdw>
                </a:effectLst>
                <a:latin typeface="华文新魏" panose="02010800040101010101" charset="-122"/>
                <a:ea typeface="华文新魏" panose="02010800040101010101" charset="-122"/>
              </a:rPr>
              <a:t>集合</a:t>
            </a:r>
            <a:endParaRPr lang="zh-CN" altLang="en-US" sz="3200">
              <a:solidFill>
                <a:srgbClr val="FF0000"/>
              </a:solidFill>
              <a:effectLst>
                <a:outerShdw blurRad="38100" dist="38100" dir="2700000" algn="tl">
                  <a:srgbClr val="C0C0C0"/>
                </a:outerShdw>
              </a:effectLst>
              <a:latin typeface="华文新魏" panose="02010800040101010101" charset="-122"/>
              <a:ea typeface="华文新魏" panose="02010800040101010101" charset="-122"/>
            </a:endParaRPr>
          </a:p>
        </p:txBody>
      </p:sp>
      <p:sp>
        <p:nvSpPr>
          <p:cNvPr id="9" name="AutoShape 90"/>
          <p:cNvSpPr>
            <a:spLocks noChangeArrowheads="1"/>
          </p:cNvSpPr>
          <p:nvPr>
            <p:custDataLst>
              <p:tags r:id="rId9"/>
            </p:custDataLst>
          </p:nvPr>
        </p:nvSpPr>
        <p:spPr bwMode="auto">
          <a:xfrm>
            <a:off x="8169910" y="2717800"/>
            <a:ext cx="3996690" cy="1832610"/>
          </a:xfrm>
          <a:prstGeom prst="wedgeRectCallout">
            <a:avLst>
              <a:gd name="adj1" fmla="val -873"/>
              <a:gd name="adj2" fmla="val -93078"/>
            </a:avLst>
          </a:prstGeom>
          <a:pattFill prst="pct30">
            <a:fgClr>
              <a:schemeClr val="accent1">
                <a:lumMod val="20000"/>
                <a:lumOff val="80000"/>
              </a:schemeClr>
            </a:fgClr>
            <a:bgClr>
              <a:schemeClr val="bg1"/>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defRPr/>
            </a:pPr>
            <a:r>
              <a:rPr lang="zh-CN" altLang="en-US" sz="2400">
                <a:effectLst>
                  <a:outerShdw blurRad="38100" dist="38100" dir="2700000" algn="tl">
                    <a:srgbClr val="C0C0C0"/>
                  </a:outerShdw>
                </a:effectLst>
                <a:latin typeface="华文新魏" panose="02010800040101010101" charset="-122"/>
                <a:ea typeface="华文新魏" panose="02010800040101010101" charset="-122"/>
              </a:rPr>
              <a:t>生物间有一定的</a:t>
            </a:r>
            <a:r>
              <a:rPr lang="zh-CN" altLang="en-US" sz="2400">
                <a:solidFill>
                  <a:schemeClr val="tx2">
                    <a:lumMod val="50000"/>
                    <a:lumOff val="50000"/>
                  </a:schemeClr>
                </a:solidFill>
                <a:effectLst>
                  <a:outerShdw blurRad="38100" dist="38100" dir="2700000" algn="tl">
                    <a:srgbClr val="C0C0C0"/>
                  </a:outerShdw>
                </a:effectLst>
                <a:latin typeface="华文新魏" panose="02010800040101010101" charset="-122"/>
                <a:ea typeface="华文新魏" panose="02010800040101010101" charset="-122"/>
              </a:rPr>
              <a:t>关系</a:t>
            </a:r>
            <a:r>
              <a:rPr lang="zh-CN" altLang="en-US" sz="2400">
                <a:effectLst>
                  <a:outerShdw blurRad="38100" dist="38100" dir="2700000" algn="tl">
                    <a:srgbClr val="C0C0C0"/>
                  </a:outerShdw>
                </a:effectLst>
                <a:latin typeface="华文新魏" panose="02010800040101010101" charset="-122"/>
                <a:ea typeface="华文新魏" panose="02010800040101010101" charset="-122"/>
              </a:rPr>
              <a:t>。各种生物</a:t>
            </a:r>
            <a:r>
              <a:rPr lang="zh-CN" altLang="en-US" sz="2400">
                <a:latin typeface="华文新魏" panose="02010800040101010101" charset="-122"/>
                <a:ea typeface="华文新魏" panose="02010800040101010101" charset="-122"/>
              </a:rPr>
              <a:t>是相互</a:t>
            </a:r>
            <a:r>
              <a:rPr lang="zh-CN" altLang="en-US" sz="2400">
                <a:solidFill>
                  <a:srgbClr val="FF0000"/>
                </a:solidFill>
                <a:latin typeface="华文新魏" panose="02010800040101010101" charset="-122"/>
                <a:ea typeface="华文新魏" panose="02010800040101010101" charset="-122"/>
              </a:rPr>
              <a:t>作用</a:t>
            </a:r>
            <a:r>
              <a:rPr lang="zh-CN" altLang="en-US" sz="2400">
                <a:latin typeface="华文新魏" panose="02010800040101010101" charset="-122"/>
                <a:ea typeface="华文新魏" panose="02010800040101010101" charset="-122"/>
              </a:rPr>
              <a:t>相互</a:t>
            </a:r>
            <a:r>
              <a:rPr lang="zh-CN" altLang="en-US" sz="2400">
                <a:solidFill>
                  <a:srgbClr val="FF0000"/>
                </a:solidFill>
                <a:latin typeface="华文新魏" panose="02010800040101010101" charset="-122"/>
                <a:ea typeface="华文新魏" panose="02010800040101010101" charset="-122"/>
              </a:rPr>
              <a:t>影响</a:t>
            </a:r>
            <a:r>
              <a:rPr lang="zh-CN" altLang="en-US" sz="2400">
                <a:latin typeface="华文新魏" panose="02010800040101010101" charset="-122"/>
                <a:ea typeface="华文新魏" panose="02010800040101010101" charset="-122"/>
              </a:rPr>
              <a:t>，彼此之间以</a:t>
            </a:r>
            <a:r>
              <a:rPr lang="zh-CN" altLang="en-US" sz="2400">
                <a:gradFill>
                  <a:gsLst>
                    <a:gs pos="19000">
                      <a:srgbClr val="FFB9B9"/>
                    </a:gs>
                    <a:gs pos="64000">
                      <a:srgbClr val="FF8F8E"/>
                    </a:gs>
                    <a:gs pos="44000">
                      <a:srgbClr val="FE9E9F"/>
                    </a:gs>
                    <a:gs pos="84000">
                      <a:srgbClr val="FF7373"/>
                    </a:gs>
                  </a:gsLst>
                  <a:lin scaled="1"/>
                </a:gradFill>
                <a:latin typeface="华文新魏" panose="02010800040101010101" charset="-122"/>
                <a:ea typeface="华文新魏" panose="02010800040101010101" charset="-122"/>
              </a:rPr>
              <a:t>物质和能量</a:t>
            </a:r>
            <a:r>
              <a:rPr lang="zh-CN" altLang="en-US" sz="2400">
                <a:latin typeface="华文新魏" panose="02010800040101010101" charset="-122"/>
                <a:ea typeface="华文新魏" panose="02010800040101010101" charset="-122"/>
              </a:rPr>
              <a:t>为纽带紧密地联系在一起。</a:t>
            </a:r>
            <a:endParaRPr lang="zh-CN" altLang="en-US" sz="2400">
              <a:latin typeface="华文新魏" panose="02010800040101010101" charset="-122"/>
              <a:ea typeface="华文新魏" panose="02010800040101010101" charset="-122"/>
            </a:endParaRPr>
          </a:p>
        </p:txBody>
      </p:sp>
      <p:sp>
        <p:nvSpPr>
          <p:cNvPr id="10" name="AutoShape 91">
            <a:hlinkClick action="ppaction://noaction"/>
          </p:cNvPr>
          <p:cNvSpPr>
            <a:spLocks noChangeArrowheads="1"/>
          </p:cNvSpPr>
          <p:nvPr>
            <p:custDataLst>
              <p:tags r:id="rId10"/>
            </p:custDataLst>
          </p:nvPr>
        </p:nvSpPr>
        <p:spPr bwMode="auto">
          <a:xfrm>
            <a:off x="7016750" y="0"/>
            <a:ext cx="5149850" cy="992505"/>
          </a:xfrm>
          <a:prstGeom prst="wedgeRoundRectCallout">
            <a:avLst>
              <a:gd name="adj1" fmla="val -40086"/>
              <a:gd name="adj2" fmla="val 98432"/>
              <a:gd name="adj3" fmla="val 16667"/>
            </a:avLst>
          </a:prstGeom>
          <a:pattFill prst="pct30">
            <a:fgClr>
              <a:schemeClr val="accent1">
                <a:lumMod val="20000"/>
                <a:lumOff val="80000"/>
              </a:schemeClr>
            </a:fgClr>
            <a:bgClr>
              <a:schemeClr val="bg1"/>
            </a:bgClr>
          </a:pattFill>
          <a:ln w="9525">
            <a:solidFill>
              <a:schemeClr val="tx1"/>
            </a:solidFill>
            <a:miter lim="800000"/>
          </a:ln>
          <a:effectLst/>
        </p:spPr>
        <p:txBody>
          <a:bodyPr/>
          <a:lstStyle/>
          <a:p>
            <a:pPr algn="ctr">
              <a:lnSpc>
                <a:spcPct val="125000"/>
              </a:lnSpc>
            </a:pPr>
            <a:r>
              <a:rPr lang="zh-CN" altLang="en-US" sz="2400">
                <a:latin typeface="华文新魏" panose="02010800040101010101" charset="-122"/>
                <a:ea typeface="华文新魏" panose="02010800040101010101" charset="-122"/>
              </a:rPr>
              <a:t>包括</a:t>
            </a:r>
            <a:r>
              <a:rPr lang="zh-CN" altLang="en-US" sz="2400">
                <a:solidFill>
                  <a:schemeClr val="tx2">
                    <a:lumMod val="50000"/>
                    <a:lumOff val="50000"/>
                  </a:schemeClr>
                </a:solidFill>
                <a:latin typeface="华文新魏" panose="02010800040101010101" charset="-122"/>
                <a:ea typeface="华文新魏" panose="02010800040101010101" charset="-122"/>
              </a:rPr>
              <a:t>全部</a:t>
            </a:r>
            <a:r>
              <a:rPr lang="zh-CN" altLang="en-US" sz="2400">
                <a:latin typeface="华文新魏" panose="02010800040101010101" charset="-122"/>
                <a:ea typeface="华文新魏" panose="02010800040101010101" charset="-122"/>
              </a:rPr>
              <a:t>的生物，即</a:t>
            </a:r>
            <a:r>
              <a:rPr lang="zh-CN" altLang="en-US" sz="2400">
                <a:solidFill>
                  <a:srgbClr val="FF0000"/>
                </a:solidFill>
                <a:latin typeface="华文新魏" panose="02010800040101010101" charset="-122"/>
                <a:ea typeface="华文新魏" panose="02010800040101010101" charset="-122"/>
              </a:rPr>
              <a:t>植物</a:t>
            </a:r>
            <a:r>
              <a:rPr lang="zh-CN" altLang="en-US" sz="2400">
                <a:latin typeface="华文新魏" panose="02010800040101010101" charset="-122"/>
                <a:ea typeface="华文新魏" panose="02010800040101010101" charset="-122"/>
              </a:rPr>
              <a:t>、</a:t>
            </a:r>
            <a:r>
              <a:rPr lang="zh-CN" altLang="en-US" sz="2400">
                <a:solidFill>
                  <a:srgbClr val="FF0000"/>
                </a:solidFill>
                <a:latin typeface="华文新魏" panose="02010800040101010101" charset="-122"/>
                <a:ea typeface="华文新魏" panose="02010800040101010101" charset="-122"/>
              </a:rPr>
              <a:t>动物、微生物。</a:t>
            </a:r>
            <a:endParaRPr lang="zh-CN" altLang="en-US" sz="2400">
              <a:latin typeface="华文新魏" panose="02010800040101010101" charset="-122"/>
              <a:ea typeface="华文新魏" panose="02010800040101010101" charset="-122"/>
            </a:endParaRPr>
          </a:p>
        </p:txBody>
      </p:sp>
      <p:sp>
        <p:nvSpPr>
          <p:cNvPr id="11" name="AutoShape 92"/>
          <p:cNvSpPr>
            <a:spLocks noChangeArrowheads="1"/>
          </p:cNvSpPr>
          <p:nvPr>
            <p:custDataLst>
              <p:tags r:id="rId11"/>
            </p:custDataLst>
          </p:nvPr>
        </p:nvSpPr>
        <p:spPr bwMode="auto">
          <a:xfrm>
            <a:off x="1388745" y="2038350"/>
            <a:ext cx="2960370" cy="1066800"/>
          </a:xfrm>
          <a:prstGeom prst="wedgeEllipseCallout">
            <a:avLst>
              <a:gd name="adj1" fmla="val 82751"/>
              <a:gd name="adj2" fmla="val -56875"/>
            </a:avLst>
          </a:prstGeom>
          <a:pattFill prst="pct30">
            <a:fgClr>
              <a:schemeClr val="accent1">
                <a:lumMod val="20000"/>
                <a:lumOff val="80000"/>
              </a:schemeClr>
            </a:fgClr>
            <a:bgClr>
              <a:schemeClr val="bg1"/>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zh-CN" altLang="en-US" sz="2400">
                <a:effectLst>
                  <a:outerShdw blurRad="38100" dist="38100" dir="2700000" algn="tl">
                    <a:srgbClr val="C0C0C0"/>
                  </a:outerShdw>
                </a:effectLst>
                <a:latin typeface="华文新魏" panose="02010800040101010101" charset="-122"/>
                <a:ea typeface="华文新魏" panose="02010800040101010101" charset="-122"/>
              </a:rPr>
              <a:t>有</a:t>
            </a:r>
            <a:r>
              <a:rPr lang="zh-CN" altLang="en-US" sz="2400" smtClean="0">
                <a:effectLst>
                  <a:outerShdw blurRad="38100" dist="38100" dir="2700000" algn="tl">
                    <a:srgbClr val="C0C0C0"/>
                  </a:outerShdw>
                </a:effectLst>
                <a:latin typeface="华文新魏" panose="02010800040101010101" charset="-122"/>
                <a:ea typeface="华文新魏" panose="02010800040101010101" charset="-122"/>
              </a:rPr>
              <a:t>一定的</a:t>
            </a:r>
            <a:r>
              <a:rPr lang="zh-CN" altLang="en-US" sz="2400" smtClean="0">
                <a:solidFill>
                  <a:schemeClr val="tx2">
                    <a:lumMod val="50000"/>
                    <a:lumOff val="50000"/>
                  </a:schemeClr>
                </a:solidFill>
                <a:effectLst>
                  <a:outerShdw blurRad="38100" dist="38100" dir="2700000" algn="tl">
                    <a:srgbClr val="C0C0C0"/>
                  </a:outerShdw>
                </a:effectLst>
                <a:latin typeface="华文新魏" panose="02010800040101010101" charset="-122"/>
                <a:ea typeface="华文新魏" panose="02010800040101010101" charset="-122"/>
              </a:rPr>
              <a:t>时间</a:t>
            </a:r>
            <a:r>
              <a:rPr lang="zh-CN" altLang="en-US" sz="2400">
                <a:effectLst>
                  <a:outerShdw blurRad="38100" dist="38100" dir="2700000" algn="tl">
                    <a:srgbClr val="C0C0C0"/>
                  </a:outerShdw>
                </a:effectLst>
                <a:latin typeface="华文新魏" panose="02010800040101010101" charset="-122"/>
                <a:ea typeface="华文新魏" panose="02010800040101010101" charset="-122"/>
              </a:rPr>
              <a:t>和</a:t>
            </a:r>
            <a:r>
              <a:rPr lang="zh-CN" altLang="en-US" sz="2400">
                <a:solidFill>
                  <a:schemeClr val="tx2">
                    <a:lumMod val="50000"/>
                    <a:lumOff val="50000"/>
                  </a:schemeClr>
                </a:solidFill>
                <a:effectLst>
                  <a:outerShdw blurRad="38100" dist="38100" dir="2700000" algn="tl">
                    <a:srgbClr val="C0C0C0"/>
                  </a:outerShdw>
                </a:effectLst>
                <a:latin typeface="华文新魏" panose="02010800040101010101" charset="-122"/>
                <a:ea typeface="华文新魏" panose="02010800040101010101" charset="-122"/>
              </a:rPr>
              <a:t>空间</a:t>
            </a:r>
            <a:endParaRPr lang="zh-CN" altLang="en-US" sz="2400">
              <a:solidFill>
                <a:schemeClr val="tx2">
                  <a:lumMod val="50000"/>
                  <a:lumOff val="50000"/>
                </a:schemeClr>
              </a:solidFill>
              <a:effectLst>
                <a:outerShdw blurRad="38100" dist="38100" dir="2700000" algn="tl">
                  <a:srgbClr val="C0C0C0"/>
                </a:outerShdw>
              </a:effectLst>
              <a:latin typeface="华文新魏" panose="02010800040101010101" charset="-122"/>
              <a:ea typeface="华文新魏" panose="02010800040101010101" charset="-122"/>
            </a:endParaRPr>
          </a:p>
        </p:txBody>
      </p:sp>
      <p:sp>
        <p:nvSpPr>
          <p:cNvPr id="15" name="Rectangle 11"/>
          <p:cNvSpPr>
            <a:spLocks noChangeArrowheads="1"/>
          </p:cNvSpPr>
          <p:nvPr>
            <p:custDataLst>
              <p:tags r:id="rId12"/>
            </p:custDataLst>
          </p:nvPr>
        </p:nvSpPr>
        <p:spPr bwMode="auto">
          <a:xfrm>
            <a:off x="379095" y="204470"/>
            <a:ext cx="3659505" cy="583565"/>
          </a:xfrm>
          <a:prstGeom prst="rect">
            <a:avLst/>
          </a:prstGeom>
          <a:noFill/>
          <a:ln w="9525">
            <a:noFill/>
            <a:miter lim="800000"/>
          </a:ln>
          <a:effectLst/>
        </p:spPr>
        <p:txBody>
          <a:bodyPr wrap="square">
            <a:spAutoFit/>
          </a:bodyPr>
          <a:lstStyle/>
          <a:p>
            <a:r>
              <a:rPr lang="zh-CN" altLang="en-US" sz="3200" smtClean="0">
                <a:gradFill>
                  <a:gsLst>
                    <a:gs pos="100000">
                      <a:srgbClr val="545454"/>
                    </a:gs>
                    <a:gs pos="1000">
                      <a:srgbClr val="E7E9E6"/>
                    </a:gs>
                  </a:gsLst>
                  <a:lin scaled="1"/>
                </a:gradFill>
                <a:latin typeface="华文新魏" panose="02010800040101010101" charset="-122"/>
                <a:ea typeface="华文新魏" panose="02010800040101010101" charset="-122"/>
                <a:cs typeface="微软雅黑" panose="020b0503020204020204" pitchFamily="34" charset="-122"/>
              </a:rPr>
              <a:t>回顾：群落的概念</a:t>
            </a:r>
            <a:endParaRPr lang="zh-CN" altLang="en-US" sz="3200" smtClean="0">
              <a:gradFill>
                <a:gsLst>
                  <a:gs pos="100000">
                    <a:srgbClr val="545454"/>
                  </a:gs>
                  <a:gs pos="1000">
                    <a:srgbClr val="E7E9E6"/>
                  </a:gs>
                </a:gsLst>
                <a:lin scaled="1"/>
              </a:gradFill>
              <a:latin typeface="华文新魏" panose="02010800040101010101" charset="-122"/>
              <a:ea typeface="华文新魏" panose="02010800040101010101" charset="-122"/>
              <a:cs typeface="微软雅黑" panose="020b0503020204020204" pitchFamily="34" charset="-122"/>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8" fill="hold" grpId="2"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ntr" presetSubtype="1" fill="hold" grpId="5"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22" presetClass="entr" presetSubtype="1" fill="hold" grpId="4"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22" presetClass="entr" presetSubtype="1" fill="hold" grpId="3"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1"/>
      <p:bldP spid="8" grpId="2"/>
      <p:bldP spid="9" grpId="3"/>
      <p:bldP spid="10" grpId="4"/>
      <p:bldP spid="11" grpId="5"/>
    </p:bldLst>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矩形 1"/>
          <p:cNvSpPr/>
          <p:nvPr>
            <p:custDataLst>
              <p:tags r:id="rId3"/>
            </p:custDataLst>
          </p:nvPr>
        </p:nvSpPr>
        <p:spPr>
          <a:xfrm>
            <a:off x="120900" y="0"/>
            <a:ext cx="11714827" cy="1637665"/>
          </a:xfrm>
          <a:prstGeom prst="rect">
            <a:avLst/>
          </a:prstGeom>
        </p:spPr>
        <p:txBody>
          <a:bodyPr wrap="square">
            <a:spAutoFit/>
          </a:bodyPr>
          <a:lstStyle/>
          <a:p>
            <a:pPr algn="just">
              <a:lnSpc>
                <a:spcPct val="150000"/>
              </a:lnSpc>
              <a:tabLst>
                <a:tab pos="2970530"/>
              </a:tabLst>
            </a:pPr>
            <a:r>
              <a:rPr lang="en-US" altLang="zh-CN" sz="2800" kern="100">
                <a:solidFill>
                  <a:srgbClr val="FF0000"/>
                </a:solidFill>
                <a:latin typeface="华文新魏" panose="02010800040101010101" charset="-122"/>
                <a:ea typeface="华文新魏" panose="02010800040101010101" charset="-122"/>
                <a:cs typeface="华文新魏" panose="02010800040101010101" charset="-122"/>
              </a:rPr>
              <a:t>【</a:t>
            </a:r>
            <a:r>
              <a:rPr lang="zh-CN" altLang="en-US" sz="2800" kern="100">
                <a:solidFill>
                  <a:srgbClr val="FF0000"/>
                </a:solidFill>
                <a:latin typeface="华文新魏" panose="02010800040101010101" charset="-122"/>
                <a:ea typeface="华文新魏" panose="02010800040101010101" charset="-122"/>
                <a:cs typeface="华文新魏" panose="02010800040101010101" charset="-122"/>
              </a:rPr>
              <a:t>同步练习</a:t>
            </a:r>
            <a:r>
              <a:rPr lang="en-US" altLang="zh-CN" sz="2800" kern="100">
                <a:solidFill>
                  <a:srgbClr val="FF0000"/>
                </a:solidFill>
                <a:latin typeface="华文新魏" panose="02010800040101010101" charset="-122"/>
                <a:ea typeface="华文新魏" panose="02010800040101010101" charset="-122"/>
                <a:cs typeface="华文新魏" panose="02010800040101010101" charset="-122"/>
              </a:rPr>
              <a:t>】</a:t>
            </a:r>
            <a:r>
              <a:rPr lang="zh-CN" altLang="en-US" sz="2800" kern="100">
                <a:solidFill>
                  <a:srgbClr val="0070C0"/>
                </a:solidFill>
                <a:latin typeface="华文新魏" panose="02010800040101010101" charset="-122"/>
                <a:ea typeface="华文新魏" panose="02010800040101010101" charset="-122"/>
                <a:cs typeface="华文新魏" panose="02010800040101010101" charset="-122"/>
              </a:rPr>
              <a:t>下图为“研究土壤中小动物类群的丰富度”实验中常用的两种装置，下列有关叙述错误的是</a:t>
            </a:r>
            <a:r>
              <a:rPr lang="en-US" altLang="zh-CN" sz="2800" kern="100">
                <a:solidFill>
                  <a:srgbClr val="0070C0"/>
                </a:solidFill>
                <a:latin typeface="华文新魏" panose="02010800040101010101" charset="-122"/>
                <a:ea typeface="华文新魏" panose="02010800040101010101" charset="-122"/>
                <a:cs typeface="华文新魏" panose="02010800040101010101" charset="-122"/>
              </a:rPr>
              <a:t>(    )</a:t>
            </a:r>
            <a:endParaRPr lang="en-US" altLang="zh-CN" sz="2000" kern="100">
              <a:solidFill>
                <a:srgbClr val="0070C0"/>
              </a:solidFill>
              <a:latin typeface="华文新魏" panose="02010800040101010101" charset="-122"/>
              <a:ea typeface="华文新魏" panose="02010800040101010101" charset="-122"/>
              <a:cs typeface="华文新魏" panose="02010800040101010101" charset="-122"/>
            </a:endParaRPr>
          </a:p>
          <a:p>
            <a:pPr algn="just">
              <a:lnSpc>
                <a:spcPct val="150000"/>
              </a:lnSpc>
              <a:tabLst>
                <a:tab pos="2970530"/>
              </a:tabLst>
            </a:pPr>
            <a:endParaRPr lang="en-US" altLang="zh-CN" sz="2000" kern="100">
              <a:solidFill>
                <a:srgbClr val="0070C0"/>
              </a:solidFill>
              <a:latin typeface="华文新魏" panose="02010800040101010101" charset="-122"/>
              <a:ea typeface="华文新魏" panose="02010800040101010101" charset="-122"/>
              <a:cs typeface="华文新魏" panose="02010800040101010101" charset="-122"/>
            </a:endParaRPr>
          </a:p>
        </p:txBody>
      </p:sp>
      <p:sp>
        <p:nvSpPr>
          <p:cNvPr id="5" name="文本框 4"/>
          <p:cNvSpPr txBox="1"/>
          <p:nvPr>
            <p:custDataLst>
              <p:tags r:id="rId4"/>
            </p:custDataLst>
          </p:nvPr>
        </p:nvSpPr>
        <p:spPr>
          <a:xfrm>
            <a:off x="356235" y="1857375"/>
            <a:ext cx="6430010" cy="4225925"/>
          </a:xfrm>
          <a:prstGeom prst="rect">
            <a:avLst/>
          </a:prstGeom>
          <a:noFill/>
        </p:spPr>
        <p:txBody>
          <a:bodyPr wrap="square" rtlCol="0" anchor="t">
            <a:spAutoFit/>
          </a:bodyPr>
          <a:lstStyle/>
          <a:p>
            <a:pPr>
              <a:lnSpc>
                <a:spcPct val="120000"/>
              </a:lnSpc>
            </a:pPr>
            <a:r>
              <a:rPr lang="zh-CN" altLang="en-US" sz="2800">
                <a:solidFill>
                  <a:srgbClr val="000000"/>
                </a:solidFill>
                <a:latin typeface="华文新魏" panose="02010800040101010101" charset="-122"/>
                <a:ea typeface="华文新魏" panose="02010800040101010101" charset="-122"/>
                <a:cs typeface="华文新魏" panose="02010800040101010101" charset="-122"/>
              </a:rPr>
              <a:t>A</a:t>
            </a:r>
            <a:r>
              <a:rPr lang="en-US" altLang="zh-CN" sz="2800">
                <a:solidFill>
                  <a:srgbClr val="000000"/>
                </a:solidFill>
                <a:latin typeface="华文新魏" panose="02010800040101010101" charset="-122"/>
                <a:ea typeface="华文新魏" panose="02010800040101010101" charset="-122"/>
                <a:cs typeface="华文新魏" panose="02010800040101010101" charset="-122"/>
              </a:rPr>
              <a:t>. </a:t>
            </a:r>
            <a:r>
              <a:rPr lang="zh-CN" altLang="en-US" sz="2800">
                <a:solidFill>
                  <a:srgbClr val="000000"/>
                </a:solidFill>
                <a:latin typeface="华文新魏" panose="02010800040101010101" charset="-122"/>
                <a:ea typeface="华文新魏" panose="02010800040101010101" charset="-122"/>
                <a:cs typeface="华文新魏" panose="02010800040101010101" charset="-122"/>
              </a:rPr>
              <a:t>甲装置的花盆壁C与放在其中的土壤之间留一定空隙的目的是便于空气流通</a:t>
            </a:r>
            <a:endParaRPr lang="zh-CN" altLang="en-US" sz="2800">
              <a:solidFill>
                <a:srgbClr val="000000"/>
              </a:solidFill>
              <a:latin typeface="华文新魏" panose="02010800040101010101" charset="-122"/>
              <a:ea typeface="华文新魏" panose="02010800040101010101" charset="-122"/>
              <a:cs typeface="华文新魏" panose="02010800040101010101" charset="-122"/>
            </a:endParaRPr>
          </a:p>
          <a:p>
            <a:pPr>
              <a:lnSpc>
                <a:spcPct val="120000"/>
              </a:lnSpc>
            </a:pPr>
            <a:r>
              <a:rPr lang="zh-CN" altLang="en-US" sz="2800">
                <a:solidFill>
                  <a:srgbClr val="000000"/>
                </a:solidFill>
                <a:latin typeface="华文新魏" panose="02010800040101010101" charset="-122"/>
                <a:ea typeface="华文新魏" panose="02010800040101010101" charset="-122"/>
                <a:cs typeface="华文新魏" panose="02010800040101010101" charset="-122"/>
              </a:rPr>
              <a:t>B.</a:t>
            </a:r>
            <a:r>
              <a:rPr lang="en-US" altLang="zh-CN" sz="2800">
                <a:solidFill>
                  <a:srgbClr val="000000"/>
                </a:solidFill>
                <a:latin typeface="华文新魏" panose="02010800040101010101" charset="-122"/>
                <a:ea typeface="华文新魏" panose="02010800040101010101" charset="-122"/>
                <a:cs typeface="华文新魏" panose="02010800040101010101" charset="-122"/>
              </a:rPr>
              <a:t> </a:t>
            </a:r>
            <a:r>
              <a:rPr lang="zh-CN" altLang="en-US" sz="2800">
                <a:solidFill>
                  <a:srgbClr val="000000"/>
                </a:solidFill>
                <a:latin typeface="华文新魏" panose="02010800040101010101" charset="-122"/>
                <a:ea typeface="华文新魏" panose="02010800040101010101" charset="-122"/>
                <a:cs typeface="华文新魏" panose="02010800040101010101" charset="-122"/>
              </a:rPr>
              <a:t>甲装置主要是利用土壤小动物趋光、趋热、趋湿的习性采集</a:t>
            </a:r>
            <a:endParaRPr lang="zh-CN" altLang="en-US" sz="2800">
              <a:solidFill>
                <a:srgbClr val="000000"/>
              </a:solidFill>
              <a:latin typeface="华文新魏" panose="02010800040101010101" charset="-122"/>
              <a:ea typeface="华文新魏" panose="02010800040101010101" charset="-122"/>
              <a:cs typeface="华文新魏" panose="02010800040101010101" charset="-122"/>
            </a:endParaRPr>
          </a:p>
          <a:p>
            <a:pPr>
              <a:lnSpc>
                <a:spcPct val="120000"/>
              </a:lnSpc>
            </a:pPr>
            <a:r>
              <a:rPr lang="en-US" altLang="zh-CN" sz="2800">
                <a:solidFill>
                  <a:srgbClr val="000000"/>
                </a:solidFill>
                <a:latin typeface="华文新魏" panose="02010800040101010101" charset="-122"/>
                <a:ea typeface="华文新魏" panose="02010800040101010101" charset="-122"/>
                <a:cs typeface="华文新魏" panose="02010800040101010101" charset="-122"/>
              </a:rPr>
              <a:t>C</a:t>
            </a:r>
            <a:r>
              <a:rPr lang="zh-CN" altLang="en-US" sz="2800">
                <a:solidFill>
                  <a:srgbClr val="000000"/>
                </a:solidFill>
                <a:latin typeface="华文新魏" panose="02010800040101010101" charset="-122"/>
                <a:ea typeface="华文新魏" panose="02010800040101010101" charset="-122"/>
                <a:cs typeface="华文新魏" panose="02010800040101010101" charset="-122"/>
              </a:rPr>
              <a:t>.</a:t>
            </a:r>
            <a:r>
              <a:rPr lang="en-US" altLang="zh-CN" sz="2800">
                <a:solidFill>
                  <a:srgbClr val="000000"/>
                </a:solidFill>
                <a:latin typeface="华文新魏" panose="02010800040101010101" charset="-122"/>
                <a:ea typeface="华文新魏" panose="02010800040101010101" charset="-122"/>
                <a:cs typeface="华文新魏" panose="02010800040101010101" charset="-122"/>
              </a:rPr>
              <a:t> </a:t>
            </a:r>
            <a:r>
              <a:rPr lang="zh-CN" altLang="en-US" sz="2800">
                <a:solidFill>
                  <a:srgbClr val="000000"/>
                </a:solidFill>
                <a:latin typeface="华文新魏" panose="02010800040101010101" charset="-122"/>
                <a:ea typeface="华文新魏" panose="02010800040101010101" charset="-122"/>
                <a:cs typeface="华文新魏" panose="02010800040101010101" charset="-122"/>
              </a:rPr>
              <a:t>乙装置通常用于对体型较小的土壤小动物进行采集</a:t>
            </a:r>
            <a:endParaRPr lang="zh-CN" altLang="en-US" sz="2800">
              <a:solidFill>
                <a:srgbClr val="000000"/>
              </a:solidFill>
              <a:latin typeface="华文新魏" panose="02010800040101010101" charset="-122"/>
              <a:ea typeface="华文新魏" panose="02010800040101010101" charset="-122"/>
              <a:cs typeface="华文新魏" panose="02010800040101010101" charset="-122"/>
            </a:endParaRPr>
          </a:p>
          <a:p>
            <a:pPr>
              <a:lnSpc>
                <a:spcPct val="120000"/>
              </a:lnSpc>
            </a:pPr>
            <a:r>
              <a:rPr lang="zh-CN" altLang="en-US" sz="2800">
                <a:solidFill>
                  <a:srgbClr val="000000"/>
                </a:solidFill>
                <a:latin typeface="华文新魏" panose="02010800040101010101" charset="-122"/>
                <a:ea typeface="华文新魏" panose="02010800040101010101" charset="-122"/>
                <a:cs typeface="华文新魏" panose="02010800040101010101" charset="-122"/>
              </a:rPr>
              <a:t>D. 乙装置采集的土壤小动物可放入70%的酒精溶液中</a:t>
            </a:r>
            <a:endParaRPr lang="zh-CN" altLang="en-US" sz="2800">
              <a:solidFill>
                <a:srgbClr val="000000"/>
              </a:solidFill>
              <a:latin typeface="华文新魏" panose="02010800040101010101" charset="-122"/>
              <a:ea typeface="华文新魏" panose="02010800040101010101" charset="-122"/>
              <a:cs typeface="华文新魏" panose="02010800040101010101" charset="-122"/>
            </a:endParaRPr>
          </a:p>
        </p:txBody>
      </p:sp>
      <p:pic>
        <p:nvPicPr>
          <p:cNvPr id="6" name="图片 5"/>
          <p:cNvPicPr>
            <a:picLocks noChangeAspect="1"/>
          </p:cNvPicPr>
          <p:nvPr>
            <p:custDataLst>
              <p:tags r:id="rId6"/>
            </p:custDataLst>
          </p:nvPr>
        </p:nvPicPr>
        <p:blipFill>
          <a:blip r:embed="rId5"/>
          <a:stretch>
            <a:fillRect/>
          </a:stretch>
        </p:blipFill>
        <p:spPr>
          <a:xfrm>
            <a:off x="6946900" y="1492250"/>
            <a:ext cx="4888865" cy="5107940"/>
          </a:xfrm>
          <a:prstGeom prst="rect">
            <a:avLst/>
          </a:prstGeom>
        </p:spPr>
      </p:pic>
      <p:sp>
        <p:nvSpPr>
          <p:cNvPr id="7" name="文本框 6"/>
          <p:cNvSpPr txBox="1"/>
          <p:nvPr>
            <p:custDataLst>
              <p:tags r:id="rId7"/>
            </p:custDataLst>
          </p:nvPr>
        </p:nvSpPr>
        <p:spPr>
          <a:xfrm>
            <a:off x="5295659" y="728500"/>
            <a:ext cx="922655" cy="645160"/>
          </a:xfrm>
          <a:prstGeom prst="rect">
            <a:avLst/>
          </a:prstGeom>
          <a:noFill/>
        </p:spPr>
        <p:txBody>
          <a:bodyPr wrap="square" rtlCol="0">
            <a:spAutoFit/>
          </a:bodyPr>
          <a:lstStyle/>
          <a:p>
            <a:r>
              <a:rPr lang="en-US" altLang="zh-CN" sz="3600" b="1">
                <a:solidFill>
                  <a:srgbClr val="FF0000"/>
                </a:solidFill>
                <a:latin typeface="黑体" panose="02010609060101010101" pitchFamily="2" charset="-122"/>
                <a:ea typeface="黑体" panose="02010609060101010101" pitchFamily="2" charset="-122"/>
                <a:cs typeface="Arial Black" panose="020b0a04020102020204" charset="0"/>
              </a:rPr>
              <a:t>B</a:t>
            </a:r>
            <a:endParaRPr lang="en-US" altLang="zh-CN" sz="3600" b="1">
              <a:solidFill>
                <a:srgbClr val="FF0000"/>
              </a:solidFill>
              <a:latin typeface="黑体" panose="02010609060101010101" pitchFamily="2" charset="-122"/>
              <a:ea typeface="黑体" panose="02010609060101010101" pitchFamily="2" charset="-122"/>
              <a:cs typeface="Arial Black" panose="020b0a0402010202020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3" name="文本框 2"/>
          <p:cNvSpPr txBox="1"/>
          <p:nvPr>
            <p:custDataLst>
              <p:tags r:id="rId4"/>
            </p:custDataLst>
          </p:nvPr>
        </p:nvSpPr>
        <p:spPr>
          <a:xfrm>
            <a:off x="305249" y="676910"/>
            <a:ext cx="2586990" cy="521970"/>
          </a:xfrm>
          <a:prstGeom prst="rect">
            <a:avLst/>
          </a:prstGeom>
          <a:noFill/>
        </p:spPr>
        <p:txBody>
          <a:bodyPr wrap="square" rtlCol="0">
            <a:spAutoFit/>
          </a:bodyPr>
          <a:lstStyle/>
          <a:p>
            <a:pPr>
              <a:spcBef>
                <a:spcPct val="0"/>
              </a:spcBef>
              <a:spcAft>
                <a:spcPct val="0"/>
              </a:spcAft>
            </a:pPr>
            <a:r>
              <a:rPr lang="en-US" altLang="zh-CN" sz="2800" b="1">
                <a:solidFill>
                  <a:srgbClr val="0070C0"/>
                </a:solidFill>
                <a:latin typeface="华文新魏" panose="02010800040101010101" charset="-122"/>
                <a:ea typeface="华文新魏" panose="02010800040101010101" charset="-122"/>
                <a:cs typeface="华文新魏" panose="02010800040101010101" charset="-122"/>
                <a:sym typeface="+mn-ea"/>
              </a:rPr>
              <a:t>1.</a:t>
            </a:r>
            <a:r>
              <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rPr>
              <a:t>原始合作</a:t>
            </a:r>
            <a:endPar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endParaRPr>
          </a:p>
        </p:txBody>
      </p:sp>
      <p:sp>
        <p:nvSpPr>
          <p:cNvPr id="4" name="文本框 3"/>
          <p:cNvSpPr txBox="1"/>
          <p:nvPr>
            <p:custDataLst>
              <p:tags r:id="rId5"/>
            </p:custDataLst>
          </p:nvPr>
        </p:nvSpPr>
        <p:spPr>
          <a:xfrm>
            <a:off x="117508" y="1038570"/>
            <a:ext cx="12074492" cy="1815882"/>
          </a:xfrm>
          <a:prstGeom prst="rect">
            <a:avLst/>
          </a:prstGeom>
          <a:noFill/>
        </p:spPr>
        <p:txBody>
          <a:bodyPr wrap="square" rtlCol="0">
            <a:spAutoFit/>
          </a:bodyPr>
          <a:lstStyle/>
          <a:p>
            <a:pPr>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1</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）概念</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endParaRPr>
          </a:p>
          <a:p>
            <a:pPr>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两种生物共同生活在一起时，双方</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，但是分开后</a:t>
            </a:r>
            <a:r>
              <a:rPr lang="zh-CN" altLang="en-US" sz="20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各自</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 </a:t>
            </a:r>
            <a:endPar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endParaRPr>
          </a:p>
          <a:p>
            <a:pPr>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2</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）特点</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:_____________________________________</a:t>
            </a:r>
            <a:endPar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endParaRPr>
          </a:p>
          <a:p>
            <a:pPr>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3</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）举例</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 </a:t>
            </a:r>
            <a:endPar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endParaRPr>
          </a:p>
        </p:txBody>
      </p:sp>
      <p:sp>
        <p:nvSpPr>
          <p:cNvPr id="5" name="文本框 4"/>
          <p:cNvSpPr txBox="1"/>
          <p:nvPr>
            <p:custDataLst>
              <p:tags r:id="rId6"/>
            </p:custDataLst>
          </p:nvPr>
        </p:nvSpPr>
        <p:spPr>
          <a:xfrm>
            <a:off x="5595438" y="1391477"/>
            <a:ext cx="1643648"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都受益</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6" name="文本框 5"/>
          <p:cNvSpPr txBox="1"/>
          <p:nvPr>
            <p:custDataLst>
              <p:tags r:id="rId7"/>
            </p:custDataLst>
          </p:nvPr>
        </p:nvSpPr>
        <p:spPr>
          <a:xfrm>
            <a:off x="9783991" y="1438255"/>
            <a:ext cx="2586990"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也能独立生活</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7" name="文本框 6"/>
          <p:cNvSpPr txBox="1"/>
          <p:nvPr>
            <p:custDataLst>
              <p:tags r:id="rId8"/>
            </p:custDataLst>
          </p:nvPr>
        </p:nvSpPr>
        <p:spPr>
          <a:xfrm>
            <a:off x="2060837" y="1872831"/>
            <a:ext cx="6362463"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双方都受益，分开也能独立生活</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8" name="文本框 7"/>
          <p:cNvSpPr txBox="1"/>
          <p:nvPr>
            <p:custDataLst>
              <p:tags r:id="rId9"/>
            </p:custDataLst>
          </p:nvPr>
        </p:nvSpPr>
        <p:spPr>
          <a:xfrm>
            <a:off x="2067839" y="2372394"/>
            <a:ext cx="2598068" cy="521970"/>
          </a:xfrm>
          <a:prstGeom prst="rect">
            <a:avLst/>
          </a:prstGeom>
          <a:noFill/>
        </p:spPr>
        <p:txBody>
          <a:bodyPr wrap="square" rtlCol="0">
            <a:spAutoFit/>
          </a:bodyPr>
          <a:lstStyle/>
          <a:p>
            <a:r>
              <a:rPr lang="zh-CN" altLang="en-US" sz="2800" b="1">
                <a:latin typeface="华文新魏" panose="02010800040101010101" charset="-122"/>
                <a:ea typeface="华文新魏" panose="02010800040101010101" charset="-122"/>
                <a:cs typeface="Arial Black" panose="020b0a04020102020204" charset="0"/>
                <a:sym typeface="+mn-ea"/>
              </a:rPr>
              <a:t>海葵与寄居蟹</a:t>
            </a:r>
            <a:endParaRPr lang="zh-CN" altLang="en-US" sz="2800" b="1">
              <a:latin typeface="华文新魏" panose="02010800040101010101" charset="-122"/>
              <a:ea typeface="华文新魏" panose="02010800040101010101" charset="-122"/>
              <a:cs typeface="Arial Black" panose="020b0a04020102020204" charset="0"/>
              <a:sym typeface="+mn-ea"/>
            </a:endParaRPr>
          </a:p>
        </p:txBody>
      </p:sp>
      <p:pic>
        <p:nvPicPr>
          <p:cNvPr id="1026" name="Picture 2"/>
          <p:cNvPicPr>
            <a:picLocks noChangeAspect="1" noChangeArrowheads="1"/>
          </p:cNvPicPr>
          <p:nvPr>
            <p:custDataLst>
              <p:tags r:id="rId11"/>
            </p:custDataLst>
          </p:nvPr>
        </p:nvPicPr>
        <p:blipFill>
          <a:blip r:embed="rId10">
            <a:extLst>
              <a:ext uri="{28A0092B-C50C-407E-A947-70E740481C1C}">
                <a14:useLocalDpi xmlns:a14="http://schemas.microsoft.com/office/drawing/2010/main" val="0"/>
              </a:ext>
            </a:extLst>
          </a:blip>
          <a:stretch>
            <a:fillRect/>
          </a:stretch>
        </p:blipFill>
        <p:spPr bwMode="auto">
          <a:xfrm>
            <a:off x="4201795" y="2894330"/>
            <a:ext cx="3906520" cy="3514725"/>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custDataLst>
              <p:tags r:id="rId12"/>
            </p:custDataLst>
          </p:nvPr>
        </p:nvSpPr>
        <p:spPr>
          <a:xfrm>
            <a:off x="686677" y="6408782"/>
            <a:ext cx="7253673" cy="400110"/>
          </a:xfrm>
          <a:prstGeom prst="rect">
            <a:avLst/>
          </a:prstGeom>
          <a:noFill/>
        </p:spPr>
        <p:txBody>
          <a:bodyPr wrap="square">
            <a:spAutoFit/>
          </a:bodyPr>
          <a:lstStyle/>
          <a:p>
            <a:r>
              <a:rPr lang="zh-CN" altLang="en-US" sz="2000" b="1">
                <a:latin typeface="华文新魏" panose="02010800040101010101" charset="-122"/>
                <a:ea typeface="华文新魏" panose="02010800040101010101" charset="-122"/>
                <a:cs typeface="华文新魏" panose="02010800040101010101" charset="-122"/>
              </a:rPr>
              <a:t>海葵坐着</a:t>
            </a:r>
            <a:r>
              <a:rPr lang="en-US" altLang="zh-CN" sz="2000" b="1">
                <a:latin typeface="华文新魏" panose="02010800040101010101" charset="-122"/>
                <a:ea typeface="华文新魏" panose="02010800040101010101" charset="-122"/>
                <a:cs typeface="华文新魏" panose="02010800040101010101" charset="-122"/>
              </a:rPr>
              <a:t>“</a:t>
            </a:r>
            <a:r>
              <a:rPr lang="zh-CN" altLang="en-US" sz="2000" b="1">
                <a:latin typeface="华文新魏" panose="02010800040101010101" charset="-122"/>
                <a:ea typeface="华文新魏" panose="02010800040101010101" charset="-122"/>
                <a:cs typeface="华文新魏" panose="02010800040101010101" charset="-122"/>
              </a:rPr>
              <a:t>寄居蟹开的房车</a:t>
            </a:r>
            <a:r>
              <a:rPr lang="en-US" altLang="zh-CN" sz="2000" b="1">
                <a:latin typeface="华文新魏" panose="02010800040101010101" charset="-122"/>
                <a:ea typeface="华文新魏" panose="02010800040101010101" charset="-122"/>
                <a:cs typeface="华文新魏" panose="02010800040101010101" charset="-122"/>
              </a:rPr>
              <a:t>”</a:t>
            </a:r>
            <a:r>
              <a:rPr lang="zh-CN" altLang="en-US" sz="2000" b="1">
                <a:latin typeface="华文新魏" panose="02010800040101010101" charset="-122"/>
                <a:ea typeface="华文新魏" panose="02010800040101010101" charset="-122"/>
                <a:cs typeface="华文新魏" panose="02010800040101010101" charset="-122"/>
              </a:rPr>
              <a:t>在海底旅行</a:t>
            </a:r>
            <a:r>
              <a:rPr lang="en-US" altLang="zh-CN" sz="2000" b="1">
                <a:latin typeface="华文新魏" panose="02010800040101010101" charset="-122"/>
                <a:ea typeface="华文新魏" panose="02010800040101010101" charset="-122"/>
                <a:cs typeface="华文新魏" panose="02010800040101010101" charset="-122"/>
              </a:rPr>
              <a:t>,</a:t>
            </a:r>
            <a:r>
              <a:rPr lang="zh-CN" altLang="en-US" sz="2000" b="1">
                <a:latin typeface="华文新魏" panose="02010800040101010101" charset="-122"/>
                <a:ea typeface="华文新魏" panose="02010800040101010101" charset="-122"/>
                <a:cs typeface="华文新魏" panose="02010800040101010101" charset="-122"/>
              </a:rPr>
              <a:t>但它要确保司机安全</a:t>
            </a:r>
            <a:endParaRPr lang="zh-CN" altLang="en-US" sz="2000" b="1">
              <a:latin typeface="华文新魏" panose="02010800040101010101" charset="-122"/>
              <a:ea typeface="华文新魏" panose="02010800040101010101" charset="-122"/>
              <a:cs typeface="华文新魏" panose="02010800040101010101" charset="-122"/>
            </a:endParaRPr>
          </a:p>
        </p:txBody>
      </p:sp>
      <p:sp>
        <p:nvSpPr>
          <p:cNvPr id="13" name="矩形 12"/>
          <p:cNvSpPr/>
          <p:nvPr>
            <p:custDataLst>
              <p:tags r:id="rId13"/>
            </p:custDataLst>
          </p:nvPr>
        </p:nvSpPr>
        <p:spPr>
          <a:xfrm>
            <a:off x="8201607" y="4852253"/>
            <a:ext cx="3998516" cy="1938992"/>
          </a:xfrm>
          <a:prstGeom prst="rect">
            <a:avLst/>
          </a:prstGeom>
        </p:spPr>
        <p:txBody>
          <a:bodyPr wrap="square">
            <a:spAutoFit/>
          </a:bodyPr>
          <a:lstStyle/>
          <a:p>
            <a:pPr algn="just">
              <a:spcAft>
                <a:spcPct val="0"/>
              </a:spcAft>
              <a:tabLst>
                <a:tab pos="2970530"/>
              </a:tabLst>
            </a:pPr>
            <a:r>
              <a:rPr lang="zh-CN" altLang="zh-CN" sz="2000" b="1" kern="100">
                <a:latin typeface="华文新魏" panose="02010800040101010101" charset="-122"/>
                <a:ea typeface="华文新魏" panose="02010800040101010101" charset="-122"/>
                <a:cs typeface="Times New Roman" panose="02020603050405020304"/>
              </a:rPr>
              <a:t>蚜虫和蚂蚁是原始合作的典型事件，蚂蚁喜欢吃蚜虫分泌的蜜露，并把蜜露带回蚁穴喂养幼蚁。同时，蚂蚁精心保护蚜虫，驱赶并杀死蚜虫的天敌，越冬时还会把蚜虫的卵带回蚁穴加以保护。</a:t>
            </a:r>
            <a:endParaRPr lang="zh-CN" altLang="zh-CN" sz="2000" b="1" kern="100">
              <a:effectLst/>
              <a:latin typeface="华文新魏" panose="02010800040101010101" charset="-122"/>
              <a:ea typeface="华文新魏" panose="02010800040101010101" charset="-122"/>
              <a:cs typeface="Times New Roman" panose="02020603050405020304"/>
            </a:endParaRPr>
          </a:p>
        </p:txBody>
      </p:sp>
      <p:pic>
        <p:nvPicPr>
          <p:cNvPr id="9" name="图片 8"/>
          <p:cNvPicPr>
            <a:picLocks noChangeAspect="1"/>
          </p:cNvPicPr>
          <p:nvPr>
            <p:custDataLst>
              <p:tags r:id="rId15"/>
            </p:custDataLst>
          </p:nvPr>
        </p:nvPicPr>
        <p:blipFill>
          <a:blip r:embed="rId14"/>
          <a:stretch>
            <a:fillRect/>
          </a:stretch>
        </p:blipFill>
        <p:spPr>
          <a:xfrm>
            <a:off x="8201607" y="2413555"/>
            <a:ext cx="3939007" cy="2463191"/>
          </a:xfrm>
          <a:prstGeom prst="rect">
            <a:avLst/>
          </a:prstGeom>
        </p:spPr>
      </p:pic>
      <p:sp>
        <p:nvSpPr>
          <p:cNvPr id="10" name="文本框 9"/>
          <p:cNvSpPr txBox="1"/>
          <p:nvPr>
            <p:custDataLst>
              <p:tags r:id="rId16"/>
            </p:custDataLst>
          </p:nvPr>
        </p:nvSpPr>
        <p:spPr>
          <a:xfrm>
            <a:off x="117475" y="98425"/>
            <a:ext cx="7376795" cy="645160"/>
          </a:xfrm>
          <a:prstGeom prst="rect">
            <a:avLst/>
          </a:prstGeom>
          <a:noFill/>
        </p:spPr>
        <p:txBody>
          <a:bodyPr wrap="square" rtlCol="0">
            <a:spAutoFit/>
          </a:bodyPr>
          <a:lstStyle/>
          <a:p>
            <a:pPr indent="0" algn="l">
              <a:buFont typeface="Wingdings" panose="05000000000000000000" charset="0"/>
              <a:buNone/>
            </a:pPr>
            <a:r>
              <a:rPr lang="zh-CN" altLang="en-US" sz="3600">
                <a:solidFill>
                  <a:schemeClr val="tx1"/>
                </a:solidFill>
                <a:latin typeface="华文新魏" panose="02010800040101010101" charset="-122"/>
                <a:ea typeface="华文新魏" panose="02010800040101010101" charset="-122"/>
                <a:cs typeface="华文新魏" panose="02010800040101010101" charset="-122"/>
              </a:rPr>
              <a:t>二、种间关系</a:t>
            </a:r>
            <a:endParaRPr lang="zh-CN" altLang="en-US" sz="3600">
              <a:solidFill>
                <a:schemeClr val="tx1"/>
              </a:solidFill>
              <a:latin typeface="华文新魏" panose="02010800040101010101" charset="-122"/>
              <a:ea typeface="华文新魏" panose="02010800040101010101" charset="-122"/>
              <a:cs typeface="华文新魏" panose="02010800040101010101" charset="-122"/>
            </a:endParaRPr>
          </a:p>
        </p:txBody>
      </p:sp>
      <p:sp>
        <p:nvSpPr>
          <p:cNvPr id="11" name="Rectangle 4"/>
          <p:cNvSpPr>
            <a:spLocks noChangeArrowheads="1"/>
          </p:cNvSpPr>
          <p:nvPr>
            <p:custDataLst>
              <p:tags r:id="rId17"/>
            </p:custDataLst>
          </p:nvPr>
        </p:nvSpPr>
        <p:spPr bwMode="auto">
          <a:xfrm>
            <a:off x="2983865" y="148273"/>
            <a:ext cx="9156700" cy="953135"/>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accent4">
                    <a:lumMod val="75000"/>
                  </a:schemeClr>
                </a:solidFill>
                <a:effectLst>
                  <a:outerShdw blurRad="38100" dist="38100" dir="2700000" algn="tl">
                    <a:srgbClr val="C0C0C0"/>
                  </a:outerShdw>
                </a:effectLst>
                <a:uLnTx/>
                <a:uFillTx/>
                <a:latin typeface="华文新魏" panose="02010800040101010101" charset="-122"/>
                <a:ea typeface="华文新魏" panose="02010800040101010101" charset="-122"/>
                <a:cs typeface="+mn-cs"/>
              </a:rPr>
              <a:t>一个群落中的物种不论多少，都不是随机的聚集在一起的，而是通过</a:t>
            </a:r>
            <a:r>
              <a:rPr kumimoji="0" lang="zh-CN" altLang="en-US" sz="2800" b="1" i="0" u="none" strike="noStrike" kern="1200" cap="none" spc="0" normalizeH="0" baseline="0" noProof="0">
                <a:ln>
                  <a:noFill/>
                </a:ln>
                <a:solidFill>
                  <a:schemeClr val="accent6"/>
                </a:solidFill>
                <a:effectLst>
                  <a:outerShdw blurRad="38100" dist="38100" dir="2700000" algn="tl">
                    <a:srgbClr val="C0C0C0"/>
                  </a:outerShdw>
                </a:effectLst>
                <a:uLnTx/>
                <a:uFillTx/>
                <a:latin typeface="华文新魏" panose="02010800040101010101" charset="-122"/>
                <a:ea typeface="华文新魏" panose="02010800040101010101" charset="-122"/>
                <a:cs typeface="+mn-cs"/>
              </a:rPr>
              <a:t>复杂的种间关系</a:t>
            </a:r>
            <a:r>
              <a:rPr kumimoji="0" lang="zh-CN" altLang="en-US" sz="2800" b="1" i="0" u="none" strike="noStrike" kern="1200" cap="none" spc="0" normalizeH="0" baseline="0" noProof="0">
                <a:ln>
                  <a:noFill/>
                </a:ln>
                <a:solidFill>
                  <a:schemeClr val="accent4">
                    <a:lumMod val="75000"/>
                  </a:schemeClr>
                </a:solidFill>
                <a:effectLst>
                  <a:outerShdw blurRad="38100" dist="38100" dir="2700000" algn="tl">
                    <a:srgbClr val="C0C0C0"/>
                  </a:outerShdw>
                </a:effectLst>
                <a:uLnTx/>
                <a:uFillTx/>
                <a:latin typeface="华文新魏" panose="02010800040101010101" charset="-122"/>
                <a:ea typeface="华文新魏" panose="02010800040101010101" charset="-122"/>
                <a:cs typeface="+mn-cs"/>
              </a:rPr>
              <a:t>，形成一个有机的整体。</a:t>
            </a:r>
            <a:endParaRPr kumimoji="0" lang="zh-CN" altLang="en-US" sz="2800" b="1" i="0" u="none" strike="noStrike" kern="1200" cap="none" spc="0" normalizeH="0" baseline="0" noProof="0">
              <a:ln>
                <a:noFill/>
              </a:ln>
              <a:solidFill>
                <a:schemeClr val="accent4">
                  <a:lumMod val="75000"/>
                </a:schemeClr>
              </a:solidFill>
              <a:effectLst>
                <a:outerShdw blurRad="38100" dist="38100" dir="2700000" algn="tl">
                  <a:srgbClr val="C0C0C0"/>
                </a:outerShdw>
              </a:effectLst>
              <a:uLnTx/>
              <a:uFillTx/>
              <a:latin typeface="华文新魏" panose="02010800040101010101" charset="-122"/>
              <a:ea typeface="华文新魏" panose="02010800040101010101" charset="-122"/>
              <a:cs typeface="+mn-cs"/>
            </a:endParaRPr>
          </a:p>
        </p:txBody>
      </p:sp>
      <p:pic>
        <p:nvPicPr>
          <p:cNvPr id="283654" name="图片 2"/>
          <p:cNvPicPr>
            <a:picLocks noChangeAspect="1"/>
          </p:cNvPicPr>
          <p:nvPr>
            <p:custDataLst>
              <p:tags r:id="rId19"/>
            </p:custDataLst>
          </p:nvPr>
        </p:nvPicPr>
        <p:blipFill>
          <a:blip r:embed="rId18"/>
          <a:stretch>
            <a:fillRect/>
          </a:stretch>
        </p:blipFill>
        <p:spPr>
          <a:xfrm>
            <a:off x="464185" y="2894330"/>
            <a:ext cx="3444875" cy="3331845"/>
          </a:xfrm>
          <a:prstGeom prst="rect">
            <a:avLst/>
          </a:prstGeom>
          <a:noFill/>
          <a:ln w="9525">
            <a:noFill/>
          </a:ln>
        </p:spPr>
      </p:pic>
      <p:pic>
        <p:nvPicPr>
          <p:cNvPr id="283653" name="Picture 4"/>
          <p:cNvPicPr>
            <a:picLocks noChangeAspect="1"/>
          </p:cNvPicPr>
          <p:nvPr>
            <p:custDataLst>
              <p:tags r:id="rId21"/>
            </p:custDataLst>
          </p:nvPr>
        </p:nvPicPr>
        <p:blipFill>
          <a:blip r:embed="rId20"/>
          <a:stretch>
            <a:fillRect/>
          </a:stretch>
        </p:blipFill>
        <p:spPr>
          <a:xfrm>
            <a:off x="-55880" y="2482850"/>
            <a:ext cx="4333240" cy="413639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83654"/>
                                        </p:tgtEl>
                                        <p:attrNameLst>
                                          <p:attrName>style.visibility</p:attrName>
                                        </p:attrNameLst>
                                      </p:cBhvr>
                                      <p:to>
                                        <p:strVal val="visible"/>
                                      </p:to>
                                    </p:set>
                                    <p:anim calcmode="lin" valueType="num">
                                      <p:cBhvr additive="base">
                                        <p:cTn id="23" dur="500" fill="hold"/>
                                        <p:tgtEl>
                                          <p:spTgt spid="283654"/>
                                        </p:tgtEl>
                                        <p:attrNameLst>
                                          <p:attrName>ppt_x</p:attrName>
                                        </p:attrNameLst>
                                      </p:cBhvr>
                                      <p:tavLst>
                                        <p:tav tm="0">
                                          <p:val>
                                            <p:strVal val="#ppt_x"/>
                                          </p:val>
                                        </p:tav>
                                        <p:tav tm="100000">
                                          <p:val>
                                            <p:strVal val="#ppt_x"/>
                                          </p:val>
                                        </p:tav>
                                      </p:tavLst>
                                    </p:anim>
                                    <p:anim calcmode="lin" valueType="num">
                                      <p:cBhvr additive="base">
                                        <p:cTn id="24" dur="500" fill="hold"/>
                                        <p:tgtEl>
                                          <p:spTgt spid="28365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after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8365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after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1"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afterGroup">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p:bldP spid="13" grpId="0"/>
      <p:bldP spid="11" grpId="0"/>
    </p:bld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文本框 1"/>
          <p:cNvSpPr txBox="1"/>
          <p:nvPr>
            <p:custDataLst>
              <p:tags r:id="rId3"/>
            </p:custDataLst>
          </p:nvPr>
        </p:nvSpPr>
        <p:spPr>
          <a:xfrm>
            <a:off x="1034415" y="794385"/>
            <a:ext cx="5942330" cy="607695"/>
          </a:xfrm>
          <a:prstGeom prst="rect">
            <a:avLst/>
          </a:prstGeom>
          <a:noFill/>
        </p:spPr>
        <p:txBody>
          <a:bodyPr wrap="square" rtlCol="0">
            <a:spAutoFit/>
          </a:bodyPr>
          <a:lstStyle/>
          <a:p>
            <a:pPr>
              <a:lnSpc>
                <a:spcPct val="120000"/>
              </a:lnSpc>
            </a:pPr>
            <a:r>
              <a:rPr lang="en-US" altLang="zh-CN" sz="2800" b="1">
                <a:latin typeface="华文新魏" panose="02010800040101010101" charset="-122"/>
                <a:ea typeface="华文新魏" panose="02010800040101010101" charset="-122"/>
                <a:cs typeface="华文新魏" panose="02010800040101010101" charset="-122"/>
                <a:sym typeface="+mn-ea"/>
              </a:rPr>
              <a:t>(4)</a:t>
            </a:r>
            <a:r>
              <a:rPr lang="zh-CN" altLang="en-US" sz="2800" b="1">
                <a:latin typeface="华文新魏" panose="02010800040101010101" charset="-122"/>
                <a:ea typeface="华文新魏" panose="02010800040101010101" charset="-122"/>
                <a:cs typeface="华文新魏" panose="02010800040101010101" charset="-122"/>
                <a:sym typeface="+mn-ea"/>
              </a:rPr>
              <a:t>数量坐标图和营养关系图</a:t>
            </a:r>
            <a:endParaRPr lang="zh-CN" altLang="en-US" sz="2800" b="1">
              <a:latin typeface="华文新魏" panose="02010800040101010101" charset="-122"/>
              <a:ea typeface="华文新魏" panose="02010800040101010101" charset="-122"/>
              <a:cs typeface="华文新魏" panose="02010800040101010101" charset="-122"/>
              <a:sym typeface="+mn-ea"/>
            </a:endParaRPr>
          </a:p>
        </p:txBody>
      </p:sp>
      <p:pic>
        <p:nvPicPr>
          <p:cNvPr id="3" name="图片 863237" descr="未标题-2 拷贝"/>
          <p:cNvPicPr>
            <a:picLocks noChangeAspect="1"/>
          </p:cNvPicPr>
          <p:nvPr>
            <p:custDataLst>
              <p:tags r:id="rId5"/>
            </p:custDataLst>
          </p:nvPr>
        </p:nvPicPr>
        <p:blipFill>
          <a:blip r:embed="rId4"/>
          <a:stretch>
            <a:fillRect/>
          </a:stretch>
        </p:blipFill>
        <p:spPr>
          <a:xfrm>
            <a:off x="885190" y="1926590"/>
            <a:ext cx="5727700" cy="2882265"/>
          </a:xfrm>
          <a:prstGeom prst="rect">
            <a:avLst/>
          </a:prstGeom>
          <a:noFill/>
          <a:ln w="9525">
            <a:noFill/>
          </a:ln>
        </p:spPr>
      </p:pic>
      <p:pic>
        <p:nvPicPr>
          <p:cNvPr id="4" name="图片 3"/>
          <p:cNvPicPr>
            <a:picLocks noChangeAspect="1"/>
          </p:cNvPicPr>
          <p:nvPr>
            <p:custDataLst>
              <p:tags r:id="rId7"/>
            </p:custDataLst>
          </p:nvPr>
        </p:nvPicPr>
        <p:blipFill>
          <a:blip r:embed="rId6"/>
          <a:stretch>
            <a:fillRect/>
          </a:stretch>
        </p:blipFill>
        <p:spPr>
          <a:xfrm>
            <a:off x="7272020" y="1926590"/>
            <a:ext cx="3641725" cy="28873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文本框 1"/>
          <p:cNvSpPr txBox="1"/>
          <p:nvPr>
            <p:custDataLst>
              <p:tags r:id="rId4"/>
            </p:custDataLst>
          </p:nvPr>
        </p:nvSpPr>
        <p:spPr>
          <a:xfrm>
            <a:off x="402590" y="214948"/>
            <a:ext cx="2819400" cy="521970"/>
          </a:xfrm>
          <a:prstGeom prst="rect">
            <a:avLst/>
          </a:prstGeom>
          <a:noFill/>
        </p:spPr>
        <p:txBody>
          <a:bodyPr wrap="square" rtlCol="0">
            <a:spAutoFit/>
          </a:bodyPr>
          <a:lstStyle/>
          <a:p>
            <a:pPr>
              <a:spcBef>
                <a:spcPct val="0"/>
              </a:spcBef>
              <a:spcAft>
                <a:spcPct val="0"/>
              </a:spcAft>
            </a:pPr>
            <a:r>
              <a:rPr lang="en-US" sz="2800" b="1">
                <a:solidFill>
                  <a:srgbClr val="0070C0"/>
                </a:solidFill>
                <a:latin typeface="华文新魏" panose="02010800040101010101" charset="-122"/>
                <a:ea typeface="华文新魏" panose="02010800040101010101" charset="-122"/>
                <a:cs typeface="华文新魏" panose="02010800040101010101" charset="-122"/>
                <a:sym typeface="+mn-ea"/>
              </a:rPr>
              <a:t>2.</a:t>
            </a:r>
            <a:r>
              <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rPr>
              <a:t>互利共生</a:t>
            </a:r>
            <a:endPar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endParaRPr>
          </a:p>
        </p:txBody>
      </p:sp>
      <p:sp>
        <p:nvSpPr>
          <p:cNvPr id="3" name="文本框 2"/>
          <p:cNvSpPr txBox="1"/>
          <p:nvPr>
            <p:custDataLst>
              <p:tags r:id="rId5"/>
            </p:custDataLst>
          </p:nvPr>
        </p:nvSpPr>
        <p:spPr>
          <a:xfrm>
            <a:off x="468630" y="412115"/>
            <a:ext cx="10180955" cy="2253502"/>
          </a:xfrm>
          <a:prstGeom prst="rect">
            <a:avLst/>
          </a:prstGeom>
          <a:noFill/>
        </p:spPr>
        <p:txBody>
          <a:bodyPr wrap="square" rtlCol="0">
            <a:spAutoFit/>
          </a:bodyPr>
          <a:lstStyle/>
          <a:p>
            <a:pPr>
              <a:lnSpc>
                <a:spcPct val="130000"/>
              </a:lnSpc>
              <a:spcBef>
                <a:spcPct val="0"/>
              </a:spcBef>
              <a:spcAft>
                <a:spcPct val="0"/>
              </a:spcAft>
            </a:pPr>
            <a:r>
              <a:rPr lang="en-US" altLang="zh-CN" sz="2800" b="1">
                <a:latin typeface="华文新魏" panose="02010800040101010101" charset="-122"/>
                <a:ea typeface="华文新魏" panose="02010800040101010101" charset="-122"/>
                <a:cs typeface="华文新魏" panose="02010800040101010101" charset="-122"/>
                <a:sym typeface="+mn-ea"/>
              </a:rPr>
              <a:t>(1)</a:t>
            </a:r>
            <a:r>
              <a:rPr lang="zh-CN" altLang="en-US" sz="2800" b="1">
                <a:latin typeface="华文新魏" panose="02010800040101010101" charset="-122"/>
                <a:ea typeface="华文新魏" panose="02010800040101010101" charset="-122"/>
                <a:cs typeface="华文新魏" panose="02010800040101010101" charset="-122"/>
                <a:sym typeface="+mn-ea"/>
              </a:rPr>
              <a:t>概念</a:t>
            </a:r>
            <a:r>
              <a:rPr lang="en-US" altLang="zh-CN" sz="2800" b="1">
                <a:latin typeface="华文新魏" panose="02010800040101010101" charset="-122"/>
                <a:ea typeface="华文新魏" panose="02010800040101010101" charset="-122"/>
                <a:cs typeface="华文新魏" panose="02010800040101010101" charset="-122"/>
                <a:sym typeface="+mn-ea"/>
              </a:rPr>
              <a:t>:</a:t>
            </a:r>
            <a:endParaRPr lang="zh-CN" altLang="en-US" sz="2800" b="1">
              <a:latin typeface="华文新魏" panose="02010800040101010101" charset="-122"/>
              <a:ea typeface="华文新魏" panose="02010800040101010101" charset="-122"/>
              <a:cs typeface="华文新魏" panose="02010800040101010101" charset="-122"/>
              <a:sym typeface="+mn-ea"/>
            </a:endParaRPr>
          </a:p>
          <a:p>
            <a:pPr>
              <a:lnSpc>
                <a:spcPct val="130000"/>
              </a:lnSpc>
              <a:spcBef>
                <a:spcPct val="0"/>
              </a:spcBef>
              <a:spcAft>
                <a:spcPct val="0"/>
              </a:spcAft>
            </a:pPr>
            <a:r>
              <a:rPr lang="zh-CN" altLang="en-US" sz="2800" b="1">
                <a:latin typeface="华文新魏" panose="02010800040101010101" charset="-122"/>
                <a:ea typeface="华文新魏" panose="02010800040101010101" charset="-122"/>
                <a:cs typeface="华文新魏" panose="02010800040101010101" charset="-122"/>
                <a:sym typeface="+mn-ea"/>
              </a:rPr>
              <a:t>  两种生物长期</a:t>
            </a:r>
            <a:r>
              <a:rPr lang="en-US" altLang="zh-CN" sz="2800" b="1">
                <a:latin typeface="华文新魏" panose="02010800040101010101" charset="-122"/>
                <a:ea typeface="华文新魏" panose="02010800040101010101" charset="-122"/>
                <a:cs typeface="华文新魏" panose="02010800040101010101" charset="-122"/>
                <a:sym typeface="+mn-ea"/>
              </a:rPr>
              <a:t>___</a:t>
            </a:r>
            <a:r>
              <a:rPr lang="zh-CN" altLang="en-US" sz="2800" b="1">
                <a:latin typeface="华文新魏" panose="02010800040101010101" charset="-122"/>
                <a:ea typeface="华文新魏" panose="02010800040101010101" charset="-122"/>
                <a:cs typeface="华文新魏" panose="02010800040101010101" charset="-122"/>
                <a:sym typeface="+mn-ea"/>
              </a:rPr>
              <a:t>_</a:t>
            </a:r>
            <a:r>
              <a:rPr lang="en-US" altLang="zh-CN" sz="2800" b="1">
                <a:latin typeface="华文新魏" panose="02010800040101010101" charset="-122"/>
                <a:ea typeface="华文新魏" panose="02010800040101010101" charset="-122"/>
                <a:cs typeface="华文新魏" panose="02010800040101010101" charset="-122"/>
                <a:sym typeface="+mn-ea"/>
              </a:rPr>
              <a:t>_</a:t>
            </a:r>
            <a:r>
              <a:rPr lang="zh-CN" altLang="en-US" sz="2800" b="1">
                <a:latin typeface="华文新魏" panose="02010800040101010101" charset="-122"/>
                <a:ea typeface="华文新魏" panose="02010800040101010101" charset="-122"/>
                <a:cs typeface="华文新魏" panose="02010800040101010101" charset="-122"/>
                <a:sym typeface="+mn-ea"/>
              </a:rPr>
              <a:t>_____</a:t>
            </a:r>
            <a:r>
              <a:rPr lang="en-US" altLang="zh-CN" sz="2800" b="1">
                <a:latin typeface="华文新魏" panose="02010800040101010101" charset="-122"/>
                <a:ea typeface="华文新魏" panose="02010800040101010101" charset="-122"/>
                <a:cs typeface="华文新魏" panose="02010800040101010101" charset="-122"/>
                <a:sym typeface="+mn-ea"/>
              </a:rPr>
              <a:t>_</a:t>
            </a:r>
            <a:r>
              <a:rPr lang="zh-CN" altLang="en-US" sz="2800" b="1">
                <a:latin typeface="华文新魏" panose="02010800040101010101" charset="-122"/>
                <a:ea typeface="华文新魏" panose="02010800040101010101" charset="-122"/>
                <a:cs typeface="华文新魏" panose="02010800040101010101" charset="-122"/>
                <a:sym typeface="+mn-ea"/>
              </a:rPr>
              <a:t>__</a:t>
            </a:r>
            <a:r>
              <a:rPr lang="en-US" altLang="zh-CN" sz="2800" b="1">
                <a:latin typeface="华文新魏" panose="02010800040101010101" charset="-122"/>
                <a:ea typeface="华文新魏" panose="02010800040101010101" charset="-122"/>
                <a:cs typeface="华文新魏" panose="02010800040101010101" charset="-122"/>
                <a:sym typeface="+mn-ea"/>
              </a:rPr>
              <a:t>____</a:t>
            </a:r>
            <a:r>
              <a:rPr lang="zh-CN" altLang="en-US" sz="2800" b="1">
                <a:latin typeface="华文新魏" panose="02010800040101010101" charset="-122"/>
                <a:ea typeface="华文新魏" panose="02010800040101010101" charset="-122"/>
                <a:cs typeface="华文新魏" panose="02010800040101010101" charset="-122"/>
                <a:sym typeface="+mn-ea"/>
              </a:rPr>
              <a:t>，</a:t>
            </a:r>
            <a:r>
              <a:rPr lang="en-US" altLang="zh-CN" sz="2800" b="1">
                <a:latin typeface="华文新魏" panose="02010800040101010101" charset="-122"/>
                <a:ea typeface="华文新魏" panose="02010800040101010101" charset="-122"/>
                <a:cs typeface="华文新魏" panose="02010800040101010101" charset="-122"/>
                <a:sym typeface="+mn-ea"/>
              </a:rPr>
              <a:t>____</a:t>
            </a:r>
            <a:r>
              <a:rPr lang="zh-CN" altLang="en-US" sz="2800" b="1">
                <a:latin typeface="华文新魏" panose="02010800040101010101" charset="-122"/>
                <a:ea typeface="华文新魏" panose="02010800040101010101" charset="-122"/>
                <a:cs typeface="华文新魏" panose="02010800040101010101" charset="-122"/>
                <a:sym typeface="+mn-ea"/>
              </a:rPr>
              <a:t>_</a:t>
            </a:r>
            <a:r>
              <a:rPr lang="en-US" altLang="zh-CN" sz="2800" b="1">
                <a:latin typeface="华文新魏" panose="02010800040101010101" charset="-122"/>
                <a:ea typeface="华文新魏" panose="02010800040101010101" charset="-122"/>
                <a:cs typeface="华文新魏" panose="02010800040101010101" charset="-122"/>
                <a:sym typeface="+mn-ea"/>
              </a:rPr>
              <a:t>_____</a:t>
            </a:r>
            <a:r>
              <a:rPr lang="zh-CN" altLang="en-US" sz="2800" b="1">
                <a:latin typeface="华文新魏" panose="02010800040101010101" charset="-122"/>
                <a:ea typeface="华文新魏" panose="02010800040101010101" charset="-122"/>
                <a:cs typeface="华文新魏" panose="02010800040101010101" charset="-122"/>
                <a:sym typeface="+mn-ea"/>
              </a:rPr>
              <a:t>，</a:t>
            </a:r>
            <a:r>
              <a:rPr lang="en-US" altLang="zh-CN" sz="2800" b="1">
                <a:latin typeface="华文新魏" panose="02010800040101010101" charset="-122"/>
                <a:ea typeface="华文新魏" panose="02010800040101010101" charset="-122"/>
                <a:cs typeface="华文新魏" panose="02010800040101010101" charset="-122"/>
                <a:sym typeface="+mn-ea"/>
              </a:rPr>
              <a:t>____</a:t>
            </a:r>
            <a:r>
              <a:rPr lang="zh-CN" altLang="en-US" sz="2800" b="1">
                <a:latin typeface="华文新魏" panose="02010800040101010101" charset="-122"/>
                <a:ea typeface="华文新魏" panose="02010800040101010101" charset="-122"/>
                <a:cs typeface="华文新魏" panose="02010800040101010101" charset="-122"/>
                <a:sym typeface="+mn-ea"/>
              </a:rPr>
              <a:t>_</a:t>
            </a:r>
            <a:r>
              <a:rPr lang="en-US" altLang="zh-CN" sz="2800" b="1">
                <a:latin typeface="华文新魏" panose="02010800040101010101" charset="-122"/>
                <a:ea typeface="华文新魏" panose="02010800040101010101" charset="-122"/>
                <a:cs typeface="华文新魏" panose="02010800040101010101" charset="-122"/>
                <a:sym typeface="+mn-ea"/>
              </a:rPr>
              <a:t>_____</a:t>
            </a:r>
            <a:r>
              <a:rPr lang="zh-CN" altLang="en-US" sz="2800" b="1">
                <a:latin typeface="华文新魏" panose="02010800040101010101" charset="-122"/>
                <a:ea typeface="华文新魏" panose="02010800040101010101" charset="-122"/>
                <a:cs typeface="华文新魏" panose="02010800040101010101" charset="-122"/>
                <a:sym typeface="+mn-ea"/>
              </a:rPr>
              <a:t>；</a:t>
            </a:r>
            <a:endParaRPr lang="zh-CN" altLang="en-US" sz="2800" b="1">
              <a:latin typeface="华文新魏" panose="02010800040101010101" charset="-122"/>
              <a:ea typeface="华文新魏" panose="02010800040101010101" charset="-122"/>
              <a:cs typeface="华文新魏" panose="02010800040101010101" charset="-122"/>
              <a:sym typeface="+mn-ea"/>
            </a:endParaRPr>
          </a:p>
          <a:p>
            <a:pPr>
              <a:lnSpc>
                <a:spcPct val="130000"/>
              </a:lnSpc>
              <a:spcBef>
                <a:spcPct val="0"/>
              </a:spcBef>
              <a:spcAft>
                <a:spcPct val="0"/>
              </a:spcAft>
            </a:pPr>
            <a:r>
              <a:rPr lang="en-US" altLang="zh-CN" sz="2800" b="1">
                <a:latin typeface="华文新魏" panose="02010800040101010101" charset="-122"/>
                <a:ea typeface="华文新魏" panose="02010800040101010101" charset="-122"/>
                <a:cs typeface="华文新魏" panose="02010800040101010101" charset="-122"/>
                <a:sym typeface="+mn-ea"/>
              </a:rPr>
              <a:t>(2)</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特点</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:___________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_______________________</a:t>
            </a:r>
            <a:endParaRPr lang="zh-CN" altLang="en-US" sz="2800" b="1">
              <a:latin typeface="华文新魏" panose="02010800040101010101" charset="-122"/>
              <a:ea typeface="华文新魏" panose="02010800040101010101" charset="-122"/>
              <a:cs typeface="华文新魏" panose="02010800040101010101" charset="-122"/>
              <a:sym typeface="+mn-ea"/>
            </a:endParaRPr>
          </a:p>
          <a:p>
            <a:pPr>
              <a:lnSpc>
                <a:spcPct val="130000"/>
              </a:lnSpc>
              <a:spcBef>
                <a:spcPct val="0"/>
              </a:spcBef>
              <a:spcAft>
                <a:spcPct val="0"/>
              </a:spcAft>
            </a:pPr>
            <a:r>
              <a:rPr lang="en-US" altLang="zh-CN" sz="2800" b="1">
                <a:latin typeface="华文新魏" panose="02010800040101010101" charset="-122"/>
                <a:ea typeface="华文新魏" panose="02010800040101010101" charset="-122"/>
                <a:cs typeface="华文新魏" panose="02010800040101010101" charset="-122"/>
                <a:sym typeface="+mn-ea"/>
              </a:rPr>
              <a:t>(3)</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举例</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 </a:t>
            </a:r>
            <a:endParaRPr lang="en-US" altLang="zh-CN" sz="2800" b="1">
              <a:latin typeface="华文新魏" panose="02010800040101010101" charset="-122"/>
              <a:ea typeface="华文新魏" panose="02010800040101010101" charset="-122"/>
              <a:cs typeface="华文新魏" panose="02010800040101010101" charset="-122"/>
              <a:sym typeface="+mn-ea"/>
            </a:endParaRPr>
          </a:p>
        </p:txBody>
      </p:sp>
      <p:sp>
        <p:nvSpPr>
          <p:cNvPr id="4" name="文本框 3"/>
          <p:cNvSpPr txBox="1"/>
          <p:nvPr>
            <p:custDataLst>
              <p:tags r:id="rId6"/>
            </p:custDataLst>
          </p:nvPr>
        </p:nvSpPr>
        <p:spPr>
          <a:xfrm>
            <a:off x="2954020" y="1021715"/>
            <a:ext cx="2854325"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共同生活在一起</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5" name="文本框 4"/>
          <p:cNvSpPr txBox="1"/>
          <p:nvPr>
            <p:custDataLst>
              <p:tags r:id="rId7"/>
            </p:custDataLst>
          </p:nvPr>
        </p:nvSpPr>
        <p:spPr>
          <a:xfrm>
            <a:off x="6385560" y="1021715"/>
            <a:ext cx="1745615"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相互依存</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6" name="文本框 5"/>
          <p:cNvSpPr txBox="1"/>
          <p:nvPr>
            <p:custDataLst>
              <p:tags r:id="rId8"/>
            </p:custDataLst>
          </p:nvPr>
        </p:nvSpPr>
        <p:spPr>
          <a:xfrm>
            <a:off x="8538210" y="970915"/>
            <a:ext cx="1745615"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彼此有利</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7" name="文本框 6"/>
          <p:cNvSpPr txBox="1"/>
          <p:nvPr>
            <p:custDataLst>
              <p:tags r:id="rId9"/>
            </p:custDataLst>
          </p:nvPr>
        </p:nvSpPr>
        <p:spPr>
          <a:xfrm>
            <a:off x="2261869" y="1562735"/>
            <a:ext cx="6594475"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华文新魏" panose="02010800040101010101" charset="-122"/>
                <a:sym typeface="+mn-ea"/>
              </a:rPr>
              <a:t>相互依存，彼此有利</a:t>
            </a:r>
            <a:r>
              <a:rPr lang="en-US" altLang="zh-CN" sz="2800" b="1">
                <a:solidFill>
                  <a:srgbClr val="FF0000"/>
                </a:solidFill>
                <a:latin typeface="华文新魏" panose="02010800040101010101" charset="-122"/>
                <a:ea typeface="华文新魏" panose="02010800040101010101" charset="-122"/>
                <a:cs typeface="华文新魏" panose="02010800040101010101" charset="-122"/>
                <a:sym typeface="+mn-ea"/>
              </a:rPr>
              <a:t>(</a:t>
            </a:r>
            <a:r>
              <a:rPr lang="zh-CN" altLang="en-US" sz="2800" b="1">
                <a:solidFill>
                  <a:srgbClr val="FF0000"/>
                </a:solidFill>
                <a:latin typeface="华文新魏" panose="02010800040101010101" charset="-122"/>
                <a:ea typeface="华文新魏" panose="02010800040101010101" charset="-122"/>
                <a:cs typeface="华文新魏" panose="02010800040101010101" charset="-122"/>
                <a:sym typeface="+mn-ea"/>
              </a:rPr>
              <a:t>一般不能独立生存</a:t>
            </a:r>
            <a:r>
              <a:rPr lang="en-US" altLang="zh-CN" sz="2800" b="1">
                <a:solidFill>
                  <a:srgbClr val="FF0000"/>
                </a:solidFill>
                <a:latin typeface="华文新魏" panose="02010800040101010101" charset="-122"/>
                <a:ea typeface="华文新魏" panose="02010800040101010101" charset="-122"/>
                <a:cs typeface="华文新魏" panose="02010800040101010101" charset="-122"/>
                <a:sym typeface="+mn-ea"/>
              </a:rPr>
              <a:t>)</a:t>
            </a:r>
            <a:endParaRPr lang="en-US" altLang="zh-CN" sz="2800" b="1">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
        <p:nvSpPr>
          <p:cNvPr id="8" name="文本框 7"/>
          <p:cNvSpPr txBox="1"/>
          <p:nvPr>
            <p:custDataLst>
              <p:tags r:id="rId10"/>
            </p:custDataLst>
          </p:nvPr>
        </p:nvSpPr>
        <p:spPr>
          <a:xfrm>
            <a:off x="1347656" y="5857885"/>
            <a:ext cx="2659702" cy="461665"/>
          </a:xfrm>
          <a:prstGeom prst="rect">
            <a:avLst/>
          </a:prstGeom>
          <a:noFill/>
        </p:spPr>
        <p:txBody>
          <a:bodyPr wrap="none" rtlCol="0">
            <a:spAutoFit/>
          </a:bodyPr>
          <a:lstStyle/>
          <a:p>
            <a:r>
              <a:rPr lang="zh-CN" altLang="en-US" sz="2400" b="1">
                <a:latin typeface="华文新魏" panose="02010800040101010101" charset="-122"/>
                <a:ea typeface="华文新魏" panose="02010800040101010101" charset="-122"/>
                <a:cs typeface="Arial Black" panose="020b0a04020102020204" charset="0"/>
                <a:sym typeface="+mn-ea"/>
              </a:rPr>
              <a:t>豆科植物和根瘤菌</a:t>
            </a:r>
            <a:endParaRPr lang="zh-CN" altLang="en-US" sz="2400" b="1">
              <a:latin typeface="华文新魏" panose="02010800040101010101" charset="-122"/>
              <a:ea typeface="华文新魏" panose="02010800040101010101" charset="-122"/>
              <a:cs typeface="Arial Black" panose="020b0a04020102020204" charset="0"/>
              <a:sym typeface="+mn-ea"/>
            </a:endParaRPr>
          </a:p>
        </p:txBody>
      </p:sp>
      <p:pic>
        <p:nvPicPr>
          <p:cNvPr id="10" name="图片 9"/>
          <p:cNvPicPr>
            <a:picLocks noChangeAspect="1"/>
          </p:cNvPicPr>
          <p:nvPr>
            <p:custDataLst>
              <p:tags r:id="rId12"/>
            </p:custDataLst>
          </p:nvPr>
        </p:nvPicPr>
        <p:blipFill>
          <a:blip r:embed="rId11"/>
          <a:stretch>
            <a:fillRect/>
          </a:stretch>
        </p:blipFill>
        <p:spPr>
          <a:xfrm>
            <a:off x="488315" y="2926080"/>
            <a:ext cx="2465705" cy="2931795"/>
          </a:xfrm>
          <a:prstGeom prst="rect">
            <a:avLst/>
          </a:prstGeom>
        </p:spPr>
      </p:pic>
      <p:sp>
        <p:nvSpPr>
          <p:cNvPr id="13" name="文本框 12"/>
          <p:cNvSpPr txBox="1"/>
          <p:nvPr>
            <p:custDataLst>
              <p:tags r:id="rId13"/>
            </p:custDataLst>
          </p:nvPr>
        </p:nvSpPr>
        <p:spPr>
          <a:xfrm>
            <a:off x="402906" y="6209291"/>
            <a:ext cx="5831205" cy="707886"/>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tx2">
                    <a:lumMod val="75000"/>
                    <a:lumOff val="25000"/>
                  </a:schemeClr>
                </a:solidFill>
                <a:effectLst/>
                <a:uLnTx/>
                <a:uFillTx/>
                <a:latin typeface="华文新魏" panose="02010800040101010101" charset="-122"/>
                <a:ea typeface="华文新魏" panose="02010800040101010101" charset="-122"/>
              </a:rPr>
              <a:t>植物向根瘤菌提供有机养料，根瘤菌则将空气中的氮气转变为含氮的养料，供植物利用。</a:t>
            </a:r>
            <a:endParaRPr kumimoji="0" lang="zh-CN" altLang="en-US" sz="2000" b="1" i="0" u="none" strike="noStrike" kern="1200" cap="none" spc="0" normalizeH="0" baseline="0" noProof="0">
              <a:ln>
                <a:noFill/>
              </a:ln>
              <a:solidFill>
                <a:schemeClr val="tx2">
                  <a:lumMod val="75000"/>
                  <a:lumOff val="25000"/>
                </a:schemeClr>
              </a:solidFill>
              <a:effectLst/>
              <a:uLnTx/>
              <a:uFillTx/>
              <a:latin typeface="华文新魏" panose="02010800040101010101" charset="-122"/>
              <a:ea typeface="华文新魏" panose="02010800040101010101" charset="-122"/>
            </a:endParaRPr>
          </a:p>
        </p:txBody>
      </p:sp>
      <p:pic>
        <p:nvPicPr>
          <p:cNvPr id="14" name="图片 13"/>
          <p:cNvPicPr>
            <a:picLocks noChangeAspect="1"/>
          </p:cNvPicPr>
          <p:nvPr>
            <p:custDataLst>
              <p:tags r:id="rId15"/>
            </p:custDataLst>
          </p:nvPr>
        </p:nvPicPr>
        <p:blipFill>
          <a:blip r:embed="rId14"/>
          <a:stretch>
            <a:fillRect/>
          </a:stretch>
        </p:blipFill>
        <p:spPr>
          <a:xfrm>
            <a:off x="3062605" y="2926080"/>
            <a:ext cx="2472055" cy="2931795"/>
          </a:xfrm>
          <a:prstGeom prst="rect">
            <a:avLst/>
          </a:prstGeom>
        </p:spPr>
      </p:pic>
      <p:sp>
        <p:nvSpPr>
          <p:cNvPr id="9" name="文本框 8"/>
          <p:cNvSpPr txBox="1"/>
          <p:nvPr>
            <p:custDataLst>
              <p:tags r:id="rId16"/>
            </p:custDataLst>
          </p:nvPr>
        </p:nvSpPr>
        <p:spPr>
          <a:xfrm>
            <a:off x="6992109" y="6208726"/>
            <a:ext cx="3692036" cy="573042"/>
          </a:xfrm>
          <a:prstGeom prst="rect">
            <a:avLst/>
          </a:prstGeom>
          <a:noFill/>
        </p:spPr>
        <p:txBody>
          <a:bodyPr wrap="none" rtlCol="0">
            <a:spAutoFit/>
          </a:bodyPr>
          <a:lstStyle/>
          <a:p>
            <a:pPr>
              <a:lnSpc>
                <a:spcPct val="130000"/>
              </a:lnSpc>
              <a:spcBef>
                <a:spcPct val="0"/>
              </a:spcBef>
              <a:spcAft>
                <a:spcPct val="0"/>
              </a:spcAft>
            </a:pPr>
            <a:r>
              <a:rPr lang="zh-CN" altLang="en-US" sz="2800" b="1">
                <a:latin typeface="华文新魏" panose="02010800040101010101" charset="-122"/>
                <a:ea typeface="华文新魏" panose="02010800040101010101" charset="-122"/>
                <a:cs typeface="华文新魏" panose="02010800040101010101" charset="-122"/>
                <a:sym typeface="+mn-ea"/>
              </a:rPr>
              <a:t>地衣</a:t>
            </a:r>
            <a:r>
              <a:rPr lang="en-US" altLang="zh-CN" sz="2400" b="1">
                <a:latin typeface="华文新魏" panose="02010800040101010101" charset="-122"/>
                <a:ea typeface="华文新魏" panose="02010800040101010101" charset="-122"/>
                <a:cs typeface="华文新魏" panose="02010800040101010101" charset="-122"/>
                <a:sym typeface="+mn-ea"/>
              </a:rPr>
              <a:t>(</a:t>
            </a:r>
            <a:r>
              <a:rPr lang="zh-CN" altLang="en-US" sz="2400" b="1">
                <a:latin typeface="华文新魏" panose="02010800040101010101" charset="-122"/>
                <a:ea typeface="华文新魏" panose="02010800040101010101" charset="-122"/>
                <a:cs typeface="华文新魏" panose="02010800040101010101" charset="-122"/>
                <a:sym typeface="+mn-ea"/>
              </a:rPr>
              <a:t>藻类与真菌共生体</a:t>
            </a:r>
            <a:r>
              <a:rPr lang="en-US" altLang="zh-CN" sz="2400" b="1">
                <a:latin typeface="华文新魏" panose="02010800040101010101" charset="-122"/>
                <a:ea typeface="华文新魏" panose="02010800040101010101" charset="-122"/>
                <a:cs typeface="华文新魏" panose="02010800040101010101" charset="-122"/>
                <a:sym typeface="+mn-ea"/>
              </a:rPr>
              <a:t>)</a:t>
            </a:r>
            <a:endParaRPr lang="en-US" altLang="zh-CN" sz="2800" b="1">
              <a:latin typeface="华文新魏" panose="02010800040101010101" charset="-122"/>
              <a:ea typeface="华文新魏" panose="02010800040101010101" charset="-122"/>
              <a:cs typeface="华文新魏" panose="02010800040101010101" charset="-122"/>
              <a:sym typeface="+mn-ea"/>
            </a:endParaRPr>
          </a:p>
        </p:txBody>
      </p:sp>
      <p:pic>
        <p:nvPicPr>
          <p:cNvPr id="15" name="图片 14" descr="F:\21\timg (6)额.jpgtimg (6)额"/>
          <p:cNvPicPr>
            <a:picLocks noChangeAspect="1"/>
          </p:cNvPicPr>
          <p:nvPr>
            <p:custDataLst>
              <p:tags r:id="rId18"/>
            </p:custDataLst>
          </p:nvPr>
        </p:nvPicPr>
        <p:blipFill>
          <a:blip r:embed="rId17"/>
          <a:stretch>
            <a:fillRect/>
          </a:stretch>
        </p:blipFill>
        <p:spPr>
          <a:xfrm>
            <a:off x="6136640" y="3362325"/>
            <a:ext cx="2732405" cy="2982595"/>
          </a:xfrm>
          <a:prstGeom prst="rect">
            <a:avLst/>
          </a:prstGeom>
        </p:spPr>
      </p:pic>
      <p:pic>
        <p:nvPicPr>
          <p:cNvPr id="11" name="图片 10"/>
          <p:cNvPicPr>
            <a:picLocks noChangeAspect="1"/>
          </p:cNvPicPr>
          <p:nvPr>
            <p:custDataLst>
              <p:tags r:id="rId20"/>
            </p:custDataLst>
          </p:nvPr>
        </p:nvPicPr>
        <p:blipFill>
          <a:blip r:embed="rId19"/>
          <a:stretch>
            <a:fillRect/>
          </a:stretch>
        </p:blipFill>
        <p:spPr>
          <a:xfrm>
            <a:off x="8869045" y="3336290"/>
            <a:ext cx="3242310" cy="3035300"/>
          </a:xfrm>
          <a:prstGeom prst="rect">
            <a:avLst/>
          </a:prstGeom>
        </p:spPr>
      </p:pic>
      <p:sp>
        <p:nvSpPr>
          <p:cNvPr id="12" name="文本框 8"/>
          <p:cNvSpPr txBox="1"/>
          <p:nvPr>
            <p:custDataLst>
              <p:tags r:id="rId21"/>
            </p:custDataLst>
          </p:nvPr>
        </p:nvSpPr>
        <p:spPr>
          <a:xfrm>
            <a:off x="11198225" y="4579620"/>
            <a:ext cx="913130" cy="82994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endParaRPr lang="zh-CN" altLang="en-US" sz="2400" b="1">
              <a:solidFill>
                <a:srgbClr val="FF0000"/>
              </a:solidFill>
              <a:latin typeface="华文新魏" panose="02010800040101010101" charset="-122"/>
              <a:ea typeface="华文新魏" panose="02010800040101010101" charset="-122"/>
              <a:cs typeface="Arial"/>
              <a:sym typeface="+mn-ea"/>
            </a:endParaRPr>
          </a:p>
          <a:p>
            <a:r>
              <a:rPr lang="zh-CN" altLang="en-US" sz="2400" b="1">
                <a:solidFill>
                  <a:srgbClr val="FF0000"/>
                </a:solidFill>
                <a:latin typeface="华文新魏" panose="02010800040101010101" charset="-122"/>
                <a:ea typeface="华文新魏" panose="02010800040101010101" charset="-122"/>
                <a:cs typeface="Arial"/>
                <a:sym typeface="+mn-ea"/>
              </a:rPr>
              <a:t>藻类</a:t>
            </a:r>
            <a:endParaRPr lang="zh-CN" altLang="en-US" sz="2400" b="1">
              <a:solidFill>
                <a:srgbClr val="FF0000"/>
              </a:solidFill>
              <a:latin typeface="华文新魏" panose="02010800040101010101" charset="-122"/>
              <a:ea typeface="华文新魏" panose="02010800040101010101" charset="-122"/>
              <a:cs typeface="Arial"/>
              <a:sym typeface="+mn-ea"/>
            </a:endParaRPr>
          </a:p>
        </p:txBody>
      </p:sp>
      <p:sp>
        <p:nvSpPr>
          <p:cNvPr id="16" name="文本框 8"/>
          <p:cNvSpPr txBox="1"/>
          <p:nvPr>
            <p:custDataLst>
              <p:tags r:id="rId22"/>
            </p:custDataLst>
          </p:nvPr>
        </p:nvSpPr>
        <p:spPr>
          <a:xfrm>
            <a:off x="10649585" y="3387725"/>
            <a:ext cx="1915795" cy="46037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zh-CN" altLang="en-US" sz="2400" b="1">
                <a:solidFill>
                  <a:srgbClr val="FF0000"/>
                </a:solidFill>
                <a:latin typeface="华文新魏" panose="02010800040101010101" charset="-122"/>
                <a:ea typeface="华文新魏" panose="02010800040101010101" charset="-122"/>
                <a:cs typeface="Arial"/>
              </a:rPr>
              <a:t>繁殖单位</a:t>
            </a:r>
            <a:endParaRPr lang="zh-CN" altLang="en-US" sz="2400" b="1">
              <a:solidFill>
                <a:srgbClr val="FF0000"/>
              </a:solidFill>
              <a:latin typeface="华文新魏" panose="02010800040101010101" charset="-122"/>
              <a:ea typeface="华文新魏" panose="02010800040101010101" charset="-122"/>
              <a:cs typeface="Arial"/>
            </a:endParaRPr>
          </a:p>
        </p:txBody>
      </p:sp>
      <p:grpSp>
        <p:nvGrpSpPr>
          <p:cNvPr id="17" name="组合 11"/>
          <p:cNvGrpSpPr/>
          <p:nvPr>
            <p:custDataLst>
              <p:tags r:id="rId23"/>
            </p:custDataLst>
          </p:nvPr>
        </p:nvGrpSpPr>
        <p:grpSpPr>
          <a:xfrm>
            <a:off x="5808345" y="2018176"/>
            <a:ext cx="4735195" cy="1436859"/>
            <a:chOff x="373034" y="2906745"/>
            <a:chExt cx="4735195" cy="1436859"/>
          </a:xfrm>
        </p:grpSpPr>
        <p:sp>
          <p:nvSpPr>
            <p:cNvPr id="18" name="矩形 17"/>
            <p:cNvSpPr/>
            <p:nvPr>
              <p:custDataLst>
                <p:tags r:id="rId24"/>
              </p:custDataLst>
            </p:nvPr>
          </p:nvSpPr>
          <p:spPr>
            <a:xfrm>
              <a:off x="373034" y="3361433"/>
              <a:ext cx="4735195" cy="52197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20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r>
                <a:rPr kumimoji="0" lang="en-US" altLang="zh-CN"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r>
                <a:rPr kumimoji="0" lang="zh-CN" altLang="zh-CN"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地衣</a:t>
              </a:r>
              <a:r>
                <a:rPr kumimoji="0" lang="en-US" altLang="zh-CN"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r>
                <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r>
                <a:rPr kumimoji="0" lang="zh-CN" altLang="zh-CN"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藻类</a:t>
              </a:r>
              <a:r>
                <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r>
                <a:rPr kumimoji="0" lang="en-US" altLang="zh-CN"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a:t>
              </a:r>
              <a:r>
                <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r>
                <a:rPr kumimoji="0" lang="zh-CN" altLang="zh-CN"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真菌</a:t>
              </a:r>
              <a:endParaRPr kumimoji="0" lang="zh-CN" altLang="zh-CN"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p:txBody>
        </p:sp>
        <p:grpSp>
          <p:nvGrpSpPr>
            <p:cNvPr id="19" name="组合 13"/>
            <p:cNvGrpSpPr/>
            <p:nvPr>
              <p:custDataLst>
                <p:tags r:id="rId25"/>
              </p:custDataLst>
            </p:nvPr>
          </p:nvGrpSpPr>
          <p:grpSpPr>
            <a:xfrm>
              <a:off x="2836601" y="2906745"/>
              <a:ext cx="2011680" cy="1436859"/>
              <a:chOff x="2836601" y="2906745"/>
              <a:chExt cx="2011680" cy="1436859"/>
            </a:xfrm>
          </p:grpSpPr>
          <p:cxnSp>
            <p:nvCxnSpPr>
              <p:cNvPr id="20" name="直接箭头连接符 3"/>
              <p:cNvCxnSpPr/>
              <p:nvPr>
                <p:custDataLst>
                  <p:tags r:id="rId26"/>
                </p:custDataLst>
              </p:nvPr>
            </p:nvCxnSpPr>
            <p:spPr>
              <a:xfrm>
                <a:off x="3222007" y="3424335"/>
                <a:ext cx="1098959" cy="0"/>
              </a:xfrm>
              <a:prstGeom prst="straightConnector1">
                <a:avLst/>
              </a:prstGeom>
              <a:noFill/>
              <a:ln w="50800" cap="flat" cmpd="sng" algn="ctr">
                <a:solidFill>
                  <a:srgbClr val="000000"/>
                </a:solidFill>
                <a:prstDash val="solid"/>
                <a:miter lim="800000"/>
                <a:tailEnd type="triangle"/>
              </a:ln>
              <a:effectLst/>
            </p:spPr>
          </p:cxnSp>
          <p:sp>
            <p:nvSpPr>
              <p:cNvPr id="21" name="矩形 20"/>
              <p:cNvSpPr/>
              <p:nvPr>
                <p:custDataLst>
                  <p:tags r:id="rId27"/>
                </p:custDataLst>
              </p:nvPr>
            </p:nvSpPr>
            <p:spPr>
              <a:xfrm>
                <a:off x="3196558" y="2906745"/>
                <a:ext cx="1097280" cy="460375"/>
              </a:xfrm>
              <a:prstGeom prst="rect">
                <a:avLst/>
              </a:prstGeom>
            </p:spPr>
            <p:txBody>
              <a:bodyPr wrap="none">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zh-CN" altLang="zh-CN" sz="2400" b="1" i="0" u="none" strike="noStrike" kern="0" cap="none" spc="0" normalizeH="0" baseline="0" noProof="0">
                    <a:ln>
                      <a:noFill/>
                    </a:ln>
                    <a:solidFill>
                      <a:srgbClr val="FF0000"/>
                    </a:solidFill>
                    <a:effectLst/>
                    <a:uLnTx/>
                    <a:uFillTx/>
                    <a:latin typeface="华文新魏" panose="02010800040101010101" charset="-122"/>
                    <a:ea typeface="华文新魏" panose="02010800040101010101" charset="-122"/>
                    <a:cs typeface="Arial"/>
                  </a:rPr>
                  <a:t>有机物</a:t>
                </a:r>
                <a:endParaRPr kumimoji="0" lang="zh-CN" altLang="zh-CN" sz="2400" b="1" i="0" u="none" strike="noStrike" kern="0" cap="none" spc="0" normalizeH="0" baseline="0" noProof="0">
                  <a:ln>
                    <a:noFill/>
                  </a:ln>
                  <a:solidFill>
                    <a:srgbClr val="FF0000"/>
                  </a:solidFill>
                  <a:effectLst/>
                  <a:uLnTx/>
                  <a:uFillTx/>
                  <a:latin typeface="华文新魏" panose="02010800040101010101" charset="-122"/>
                  <a:ea typeface="华文新魏" panose="02010800040101010101" charset="-122"/>
                  <a:cs typeface="Arial"/>
                </a:endParaRPr>
              </a:p>
            </p:txBody>
          </p:sp>
          <p:cxnSp>
            <p:nvCxnSpPr>
              <p:cNvPr id="22" name="直接箭头连接符 21"/>
              <p:cNvCxnSpPr/>
              <p:nvPr>
                <p:custDataLst>
                  <p:tags r:id="rId28"/>
                </p:custDataLst>
              </p:nvPr>
            </p:nvCxnSpPr>
            <p:spPr>
              <a:xfrm flipH="1">
                <a:off x="3212101" y="3787954"/>
                <a:ext cx="1069374" cy="0"/>
              </a:xfrm>
              <a:prstGeom prst="straightConnector1">
                <a:avLst/>
              </a:prstGeom>
              <a:noFill/>
              <a:ln w="50800" cap="flat" cmpd="sng" algn="ctr">
                <a:solidFill>
                  <a:srgbClr val="000000"/>
                </a:solidFill>
                <a:prstDash val="solid"/>
                <a:miter lim="800000"/>
                <a:tailEnd type="triangle"/>
              </a:ln>
              <a:effectLst/>
            </p:spPr>
          </p:cxnSp>
          <p:sp>
            <p:nvSpPr>
              <p:cNvPr id="23" name="矩形 22"/>
              <p:cNvSpPr/>
              <p:nvPr>
                <p:custDataLst>
                  <p:tags r:id="rId29"/>
                </p:custDataLst>
              </p:nvPr>
            </p:nvSpPr>
            <p:spPr>
              <a:xfrm>
                <a:off x="2836601" y="3883229"/>
                <a:ext cx="2011680" cy="460375"/>
              </a:xfrm>
              <a:prstGeom prst="rect">
                <a:avLst/>
              </a:prstGeom>
            </p:spPr>
            <p:txBody>
              <a:bodyPr wrap="none">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a:ln>
                      <a:noFill/>
                    </a:ln>
                    <a:solidFill>
                      <a:srgbClr val="FF0000"/>
                    </a:solidFill>
                    <a:effectLst/>
                    <a:uLnTx/>
                    <a:uFillTx/>
                    <a:latin typeface="华文新魏" panose="02010800040101010101" charset="-122"/>
                    <a:ea typeface="华文新魏" panose="02010800040101010101" charset="-122"/>
                    <a:cs typeface="Arial"/>
                  </a:rPr>
                  <a:t>水分、无机盐</a:t>
                </a:r>
                <a:endParaRPr kumimoji="0" lang="zh-CN" altLang="en-US" sz="2400" b="1" i="0" u="none" strike="noStrike" kern="0" cap="none" spc="0" normalizeH="0" baseline="0" noProof="0">
                  <a:ln>
                    <a:noFill/>
                  </a:ln>
                  <a:solidFill>
                    <a:srgbClr val="FF0000"/>
                  </a:solidFill>
                  <a:effectLst/>
                  <a:uLnTx/>
                  <a:uFillTx/>
                  <a:latin typeface="华文新魏" panose="02010800040101010101" charset="-122"/>
                  <a:ea typeface="华文新魏" panose="02010800040101010101" charset="-122"/>
                  <a:cs typeface="Arial"/>
                </a:endParaRPr>
              </a:p>
            </p:txBody>
          </p:sp>
        </p:grpSp>
      </p:grpSp>
      <p:sp>
        <p:nvSpPr>
          <p:cNvPr id="24" name="文本框 8"/>
          <p:cNvSpPr txBox="1"/>
          <p:nvPr>
            <p:custDataLst>
              <p:tags r:id="rId30"/>
            </p:custDataLst>
          </p:nvPr>
        </p:nvSpPr>
        <p:spPr>
          <a:xfrm>
            <a:off x="8987155" y="4949190"/>
            <a:ext cx="2007235" cy="460375"/>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lstStyle/>
          <a:p>
            <a:r>
              <a:rPr lang="zh-CN" altLang="en-US" sz="2400" b="1">
                <a:solidFill>
                  <a:srgbClr val="FF0000"/>
                </a:solidFill>
                <a:latin typeface="华文新魏" panose="02010800040101010101" charset="-122"/>
                <a:ea typeface="华文新魏" panose="02010800040101010101" charset="-122"/>
                <a:cs typeface="Arial"/>
                <a:sym typeface="+mn-ea"/>
              </a:rPr>
              <a:t>真菌菌丝</a:t>
            </a:r>
            <a:endParaRPr lang="zh-CN" altLang="en-US" sz="2400" b="1">
              <a:solidFill>
                <a:srgbClr val="FF0000"/>
              </a:solidFill>
              <a:latin typeface="华文新魏" panose="02010800040101010101" charset="-122"/>
              <a:ea typeface="华文新魏" panose="02010800040101010101" charset="-122"/>
              <a:cs typeface="Arial"/>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after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afterGroup">
                            <p:stCondLst>
                              <p:cond delay="0"/>
                            </p:stCondLst>
                            <p:childTnLst>
                              <p:par>
                                <p:cTn id="43" presetID="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after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afterGroup">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3" grpId="0"/>
      <p:bldP spid="9" grpId="0"/>
      <p:bldP spid="12" grpId="0"/>
      <p:bldP spid="16" grpId="0"/>
      <p:bldP spid="24" grpId="0"/>
    </p:bld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文本框 1"/>
          <p:cNvSpPr txBox="1"/>
          <p:nvPr>
            <p:custDataLst>
              <p:tags r:id="rId3"/>
            </p:custDataLst>
          </p:nvPr>
        </p:nvSpPr>
        <p:spPr>
          <a:xfrm>
            <a:off x="981075" y="981710"/>
            <a:ext cx="5942330" cy="607695"/>
          </a:xfrm>
          <a:prstGeom prst="rect">
            <a:avLst/>
          </a:prstGeom>
          <a:noFill/>
        </p:spPr>
        <p:txBody>
          <a:bodyPr wrap="square" rtlCol="0">
            <a:spAutoFit/>
          </a:bodyPr>
          <a:lstStyle/>
          <a:p>
            <a:pPr>
              <a:lnSpc>
                <a:spcPct val="120000"/>
              </a:lnSpc>
            </a:pPr>
            <a:r>
              <a:rPr lang="en-US" altLang="zh-CN" sz="2800" b="1">
                <a:latin typeface="华文新魏" panose="02010800040101010101" charset="-122"/>
                <a:ea typeface="华文新魏" panose="02010800040101010101" charset="-122"/>
                <a:cs typeface="华文新魏" panose="02010800040101010101" charset="-122"/>
                <a:sym typeface="+mn-ea"/>
              </a:rPr>
              <a:t>(4)</a:t>
            </a:r>
            <a:r>
              <a:rPr lang="zh-CN" altLang="en-US" sz="2800" b="1">
                <a:latin typeface="华文新魏" panose="02010800040101010101" charset="-122"/>
                <a:ea typeface="华文新魏" panose="02010800040101010101" charset="-122"/>
                <a:cs typeface="华文新魏" panose="02010800040101010101" charset="-122"/>
                <a:sym typeface="+mn-ea"/>
              </a:rPr>
              <a:t>数量坐标图和营养关系图</a:t>
            </a:r>
            <a:endParaRPr lang="zh-CN" altLang="en-US" sz="2800" b="1">
              <a:latin typeface="华文新魏" panose="02010800040101010101" charset="-122"/>
              <a:ea typeface="华文新魏" panose="02010800040101010101" charset="-122"/>
              <a:cs typeface="华文新魏" panose="02010800040101010101" charset="-122"/>
              <a:sym typeface="+mn-ea"/>
            </a:endParaRPr>
          </a:p>
        </p:txBody>
      </p:sp>
      <p:pic>
        <p:nvPicPr>
          <p:cNvPr id="3" name="图片 863237" descr="未标题-2 拷贝"/>
          <p:cNvPicPr>
            <a:picLocks noChangeAspect="1"/>
          </p:cNvPicPr>
          <p:nvPr>
            <p:custDataLst>
              <p:tags r:id="rId5"/>
            </p:custDataLst>
          </p:nvPr>
        </p:nvPicPr>
        <p:blipFill>
          <a:blip r:embed="rId4"/>
          <a:stretch>
            <a:fillRect/>
          </a:stretch>
        </p:blipFill>
        <p:spPr>
          <a:xfrm>
            <a:off x="686435" y="1954530"/>
            <a:ext cx="6049010" cy="2902585"/>
          </a:xfrm>
          <a:prstGeom prst="rect">
            <a:avLst/>
          </a:prstGeom>
          <a:noFill/>
          <a:ln w="9525">
            <a:noFill/>
          </a:ln>
        </p:spPr>
      </p:pic>
      <p:pic>
        <p:nvPicPr>
          <p:cNvPr id="4" name="图片 868379" descr="未标题-4 拷贝"/>
          <p:cNvPicPr>
            <a:picLocks noChangeAspect="1"/>
          </p:cNvPicPr>
          <p:nvPr>
            <p:custDataLst>
              <p:tags r:id="rId7"/>
            </p:custDataLst>
          </p:nvPr>
        </p:nvPicPr>
        <p:blipFill>
          <a:blip r:embed="rId6"/>
          <a:srcRect l="53270" b="61098"/>
          <a:stretch>
            <a:fillRect/>
          </a:stretch>
        </p:blipFill>
        <p:spPr>
          <a:xfrm>
            <a:off x="7150100" y="2398395"/>
            <a:ext cx="4048760" cy="183388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文本框 1"/>
          <p:cNvSpPr txBox="1"/>
          <p:nvPr>
            <p:custDataLst>
              <p:tags r:id="rId3"/>
            </p:custDataLst>
          </p:nvPr>
        </p:nvSpPr>
        <p:spPr>
          <a:xfrm>
            <a:off x="535305" y="1097975"/>
            <a:ext cx="9319260" cy="1133195"/>
          </a:xfrm>
          <a:prstGeom prst="rect">
            <a:avLst/>
          </a:prstGeom>
          <a:noFill/>
        </p:spPr>
        <p:txBody>
          <a:bodyPr wrap="square" rtlCol="0">
            <a:spAutoFit/>
          </a:bodyPr>
          <a:lstStyle/>
          <a:p>
            <a:pPr>
              <a:lnSpc>
                <a:spcPct val="130000"/>
              </a:lnSpc>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1</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）概念</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sz="2800" b="1">
                <a:solidFill>
                  <a:srgbClr val="000000"/>
                </a:solidFill>
                <a:latin typeface="华文新魏" panose="02010800040101010101" charset="-122"/>
                <a:ea typeface="华文新魏" panose="02010800040101010101" charset="-122"/>
                <a:cs typeface="华文新魏" panose="02010800040101010101" charset="-122"/>
                <a:sym typeface="+mn-ea"/>
              </a:rPr>
              <a:t>____________________________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的现象。</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endParaRPr>
          </a:p>
          <a:p>
            <a:pPr>
              <a:lnSpc>
                <a:spcPct val="130000"/>
              </a:lnSpc>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2</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）举例</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a:t>
            </a:r>
            <a:endPar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endParaRPr>
          </a:p>
        </p:txBody>
      </p:sp>
      <p:sp>
        <p:nvSpPr>
          <p:cNvPr id="3" name="文本框 2"/>
          <p:cNvSpPr txBox="1"/>
          <p:nvPr>
            <p:custDataLst>
              <p:tags r:id="rId4"/>
            </p:custDataLst>
          </p:nvPr>
        </p:nvSpPr>
        <p:spPr>
          <a:xfrm>
            <a:off x="2796222" y="1078925"/>
            <a:ext cx="4797425"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一种生物以另一种生物为食</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6" name="文本框 5"/>
          <p:cNvSpPr txBox="1"/>
          <p:nvPr>
            <p:custDataLst>
              <p:tags r:id="rId5"/>
            </p:custDataLst>
          </p:nvPr>
        </p:nvSpPr>
        <p:spPr>
          <a:xfrm>
            <a:off x="181610" y="468055"/>
            <a:ext cx="2819400" cy="521970"/>
          </a:xfrm>
          <a:prstGeom prst="rect">
            <a:avLst/>
          </a:prstGeom>
          <a:noFill/>
        </p:spPr>
        <p:txBody>
          <a:bodyPr wrap="square" rtlCol="0">
            <a:spAutoFit/>
          </a:bodyPr>
          <a:lstStyle/>
          <a:p>
            <a:pPr>
              <a:spcBef>
                <a:spcPct val="0"/>
              </a:spcBef>
              <a:spcAft>
                <a:spcPct val="0"/>
              </a:spcAft>
            </a:pPr>
            <a:r>
              <a:rPr lang="en-US" altLang="zh-CN" sz="2800" b="1">
                <a:solidFill>
                  <a:srgbClr val="0070C0"/>
                </a:solidFill>
                <a:latin typeface="华文新魏" panose="02010800040101010101" charset="-122"/>
                <a:ea typeface="华文新魏" panose="02010800040101010101" charset="-122"/>
                <a:cs typeface="华文新魏" panose="02010800040101010101" charset="-122"/>
                <a:sym typeface="+mn-ea"/>
              </a:rPr>
              <a:t>3. </a:t>
            </a:r>
            <a:r>
              <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rPr>
              <a:t>捕食</a:t>
            </a:r>
            <a:endPar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endParaRPr>
          </a:p>
        </p:txBody>
      </p:sp>
      <p:pic>
        <p:nvPicPr>
          <p:cNvPr id="2050" name="Picture 2"/>
          <p:cNvPicPr>
            <a:picLocks noChangeAspect="1" noChangeArrowheads="1"/>
          </p:cNvPicPr>
          <p:nvPr>
            <p:custDataLst>
              <p:tags r:id="rId7"/>
            </p:custDataLst>
          </p:nvPr>
        </p:nvPicPr>
        <p:blipFill>
          <a:blip r:embed="rId6">
            <a:extLst>
              <a:ext uri="{28A0092B-C50C-407E-A947-70E740481C1C}">
                <a14:useLocalDpi xmlns:a14="http://schemas.microsoft.com/office/drawing/2010/main" val="0"/>
              </a:ext>
            </a:extLst>
          </a:blip>
          <a:stretch>
            <a:fillRect/>
          </a:stretch>
        </p:blipFill>
        <p:spPr bwMode="auto">
          <a:xfrm>
            <a:off x="4605020" y="2571115"/>
            <a:ext cx="3910330" cy="319532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custDataLst>
              <p:tags r:id="rId8"/>
            </p:custDataLst>
          </p:nvPr>
        </p:nvSpPr>
        <p:spPr>
          <a:xfrm>
            <a:off x="5236210" y="5893035"/>
            <a:ext cx="2647950" cy="400110"/>
          </a:xfrm>
          <a:prstGeom prst="rect">
            <a:avLst/>
          </a:prstGeom>
          <a:noFill/>
        </p:spPr>
        <p:txBody>
          <a:bodyPr wrap="square">
            <a:spAutoFit/>
          </a:bodyPr>
          <a:lstStyle/>
          <a:p>
            <a:r>
              <a:rPr lang="zh-CN" altLang="en-US" sz="2000" b="1">
                <a:solidFill>
                  <a:srgbClr val="FF0000"/>
                </a:solidFill>
                <a:latin typeface="华文新魏" panose="02010800040101010101" charset="-122"/>
                <a:ea typeface="华文新魏" panose="02010800040101010101" charset="-122"/>
              </a:rPr>
              <a:t>变色龙捕食蟋蟀</a:t>
            </a:r>
            <a:endParaRPr lang="zh-CN" altLang="en-US" sz="2000" b="1">
              <a:solidFill>
                <a:srgbClr val="FF0000"/>
              </a:solidFill>
              <a:latin typeface="华文新魏" panose="02010800040101010101" charset="-122"/>
              <a:ea typeface="华文新魏" panose="02010800040101010101" charset="-122"/>
            </a:endParaRPr>
          </a:p>
        </p:txBody>
      </p:sp>
      <p:pic>
        <p:nvPicPr>
          <p:cNvPr id="10" name="图片 9"/>
          <p:cNvPicPr>
            <a:picLocks noChangeAspect="1"/>
          </p:cNvPicPr>
          <p:nvPr>
            <p:custDataLst>
              <p:tags r:id="rId10"/>
            </p:custDataLst>
          </p:nvPr>
        </p:nvPicPr>
        <p:blipFill>
          <a:blip r:embed="rId9">
            <a:extLst>
              <a:ext uri="{28A0092B-C50C-407E-A947-70E740481C1C}">
                <a14:useLocalDpi xmlns:a14="http://schemas.microsoft.com/office/drawing/2010/main" val="0"/>
              </a:ext>
            </a:extLst>
          </a:blip>
          <a:srcRect l="18510" t="1636" r="15768" b="-1636"/>
          <a:stretch>
            <a:fillRect/>
          </a:stretch>
        </p:blipFill>
        <p:spPr>
          <a:xfrm>
            <a:off x="8768080" y="2570480"/>
            <a:ext cx="3185795" cy="3196590"/>
          </a:xfrm>
          <a:prstGeom prst="rect">
            <a:avLst/>
          </a:prstGeom>
        </p:spPr>
      </p:pic>
      <p:sp>
        <p:nvSpPr>
          <p:cNvPr id="13" name="文本框 12"/>
          <p:cNvSpPr txBox="1"/>
          <p:nvPr>
            <p:custDataLst>
              <p:tags r:id="rId11"/>
            </p:custDataLst>
          </p:nvPr>
        </p:nvSpPr>
        <p:spPr>
          <a:xfrm>
            <a:off x="9040495" y="5893095"/>
            <a:ext cx="2514600" cy="400110"/>
          </a:xfrm>
          <a:prstGeom prst="rect">
            <a:avLst/>
          </a:prstGeom>
          <a:noFill/>
        </p:spPr>
        <p:txBody>
          <a:bodyPr wrap="square">
            <a:spAutoFit/>
          </a:bodyPr>
          <a:lstStyle/>
          <a:p>
            <a:r>
              <a:rPr lang="zh-CN" altLang="en-US" sz="2000" b="1">
                <a:solidFill>
                  <a:srgbClr val="FF0000"/>
                </a:solidFill>
                <a:latin typeface="华文新魏" panose="02010800040101010101" charset="-122"/>
                <a:ea typeface="华文新魏" panose="02010800040101010101" charset="-122"/>
              </a:rPr>
              <a:t>射水鱼喷水捕食蟋蟀</a:t>
            </a:r>
            <a:endParaRPr lang="zh-CN" altLang="en-US" sz="2000" b="1">
              <a:solidFill>
                <a:srgbClr val="FF0000"/>
              </a:solidFill>
              <a:latin typeface="华文新魏" panose="02010800040101010101" charset="-122"/>
              <a:ea typeface="华文新魏" panose="02010800040101010101" charset="-122"/>
            </a:endParaRPr>
          </a:p>
        </p:txBody>
      </p:sp>
      <p:sp>
        <p:nvSpPr>
          <p:cNvPr id="15" name="文本框 14"/>
          <p:cNvSpPr txBox="1"/>
          <p:nvPr>
            <p:custDataLst>
              <p:tags r:id="rId12"/>
            </p:custDataLst>
          </p:nvPr>
        </p:nvSpPr>
        <p:spPr>
          <a:xfrm>
            <a:off x="-2825752" y="8260318"/>
            <a:ext cx="2514600" cy="369332"/>
          </a:xfrm>
          <a:prstGeom prst="rect">
            <a:avLst/>
          </a:prstGeom>
          <a:noFill/>
        </p:spPr>
        <p:txBody>
          <a:bodyPr wrap="square">
            <a:spAutoFit/>
          </a:bodyPr>
          <a:lstStyle/>
          <a:p>
            <a:r>
              <a:rPr lang="zh-CN" altLang="en-US">
                <a:solidFill>
                  <a:srgbClr val="FF0000"/>
                </a:solidFill>
              </a:rPr>
              <a:t>弱肉强食的残酷世界</a:t>
            </a:r>
            <a:r>
              <a:rPr lang="en-US" altLang="zh-CN">
                <a:solidFill>
                  <a:srgbClr val="FF0000"/>
                </a:solidFill>
              </a:rPr>
              <a:t>!</a:t>
            </a:r>
            <a:r>
              <a:rPr lang="zh-CN" altLang="en-US">
                <a:solidFill>
                  <a:srgbClr val="FF0000"/>
                </a:solidFill>
              </a:rPr>
              <a:t> </a:t>
            </a:r>
            <a:endParaRPr lang="zh-CN" altLang="en-US">
              <a:solidFill>
                <a:srgbClr val="FF0000"/>
              </a:solidFill>
            </a:endParaRPr>
          </a:p>
        </p:txBody>
      </p:sp>
      <p:pic>
        <p:nvPicPr>
          <p:cNvPr id="2054" name="Picture 6"/>
          <p:cNvPicPr>
            <a:picLocks noChangeAspect="1" noChangeArrowheads="1"/>
          </p:cNvPicPr>
          <p:nvPr>
            <p:custDataLst>
              <p:tags r:id="rId14"/>
            </p:custDataLst>
          </p:nvPr>
        </p:nvPicPr>
        <p:blipFill>
          <a:blip r:embed="rId13">
            <a:extLst>
              <a:ext uri="{28A0092B-C50C-407E-A947-70E740481C1C}">
                <a14:useLocalDpi xmlns:a14="http://schemas.microsoft.com/office/drawing/2010/main" val="0"/>
              </a:ext>
            </a:extLst>
          </a:blip>
          <a:stretch>
            <a:fillRect/>
          </a:stretch>
        </p:blipFill>
        <p:spPr bwMode="auto">
          <a:xfrm>
            <a:off x="181610" y="2570981"/>
            <a:ext cx="4297045" cy="319454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custDataLst>
              <p:tags r:id="rId15"/>
            </p:custDataLst>
          </p:nvPr>
        </p:nvSpPr>
        <p:spPr>
          <a:xfrm>
            <a:off x="769938" y="5892830"/>
            <a:ext cx="2514600" cy="400110"/>
          </a:xfrm>
          <a:prstGeom prst="rect">
            <a:avLst/>
          </a:prstGeom>
          <a:noFill/>
        </p:spPr>
        <p:txBody>
          <a:bodyPr wrap="square">
            <a:spAutoFit/>
          </a:bodyPr>
          <a:lstStyle/>
          <a:p>
            <a:r>
              <a:rPr lang="zh-CN" altLang="en-US" sz="2000" b="1">
                <a:solidFill>
                  <a:srgbClr val="FF0000"/>
                </a:solidFill>
                <a:latin typeface="华文新魏" panose="02010800040101010101" charset="-122"/>
                <a:ea typeface="华文新魏" panose="02010800040101010101" charset="-122"/>
                <a:cs typeface="华文新魏" panose="02010800040101010101" charset="-122"/>
              </a:rPr>
              <a:t>弱肉强食的残酷世界</a:t>
            </a:r>
            <a:r>
              <a:rPr lang="en-US" altLang="zh-CN" sz="2000" b="1">
                <a:solidFill>
                  <a:srgbClr val="FF0000"/>
                </a:solidFill>
                <a:latin typeface="华文新魏" panose="02010800040101010101" charset="-122"/>
                <a:ea typeface="华文新魏" panose="02010800040101010101" charset="-122"/>
                <a:cs typeface="华文新魏" panose="02010800040101010101" charset="-122"/>
              </a:rPr>
              <a:t>!</a:t>
            </a:r>
            <a:endParaRPr lang="zh-CN" altLang="en-US" sz="2000" b="1">
              <a:solidFill>
                <a:srgbClr val="FF0000"/>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after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after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9" grpId="0"/>
      <p:bldP spid="13" grpId="0"/>
    </p:bldLst>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文本框 1"/>
          <p:cNvSpPr txBox="1"/>
          <p:nvPr>
            <p:custDataLst>
              <p:tags r:id="rId3"/>
            </p:custDataLst>
          </p:nvPr>
        </p:nvSpPr>
        <p:spPr>
          <a:xfrm>
            <a:off x="742315" y="299634"/>
            <a:ext cx="5942330" cy="607695"/>
          </a:xfrm>
          <a:prstGeom prst="rect">
            <a:avLst/>
          </a:prstGeom>
          <a:noFill/>
        </p:spPr>
        <p:txBody>
          <a:bodyPr wrap="square" rtlCol="0">
            <a:spAutoFit/>
          </a:bodyPr>
          <a:lstStyle/>
          <a:p>
            <a:pPr>
              <a:lnSpc>
                <a:spcPct val="120000"/>
              </a:lnSpc>
            </a:pPr>
            <a:r>
              <a:rPr lang="en-US" altLang="zh-CN" sz="2800" b="1">
                <a:latin typeface="华文新魏" panose="02010800040101010101" charset="-122"/>
                <a:ea typeface="华文新魏" panose="02010800040101010101" charset="-122"/>
                <a:cs typeface="华文新魏" panose="02010800040101010101" charset="-122"/>
                <a:sym typeface="+mn-ea"/>
              </a:rPr>
              <a:t>(3)</a:t>
            </a:r>
            <a:r>
              <a:rPr lang="zh-CN" altLang="en-US" sz="2800" b="1">
                <a:latin typeface="华文新魏" panose="02010800040101010101" charset="-122"/>
                <a:ea typeface="华文新魏" panose="02010800040101010101" charset="-122"/>
                <a:cs typeface="华文新魏" panose="02010800040101010101" charset="-122"/>
                <a:sym typeface="+mn-ea"/>
              </a:rPr>
              <a:t>数量坐标图和营养关系图</a:t>
            </a:r>
            <a:endParaRPr lang="zh-CN" altLang="en-US" sz="2800" b="1">
              <a:latin typeface="华文新魏" panose="02010800040101010101" charset="-122"/>
              <a:ea typeface="华文新魏" panose="02010800040101010101" charset="-122"/>
              <a:cs typeface="华文新魏" panose="02010800040101010101" charset="-122"/>
              <a:sym typeface="+mn-ea"/>
            </a:endParaRPr>
          </a:p>
        </p:txBody>
      </p:sp>
      <p:pic>
        <p:nvPicPr>
          <p:cNvPr id="3" name="图片 867344" descr="未标题-2 拷贝"/>
          <p:cNvPicPr>
            <a:picLocks noChangeAspect="1"/>
          </p:cNvPicPr>
          <p:nvPr>
            <p:custDataLst>
              <p:tags r:id="rId5"/>
            </p:custDataLst>
          </p:nvPr>
        </p:nvPicPr>
        <p:blipFill>
          <a:blip r:embed="rId4"/>
          <a:stretch>
            <a:fillRect/>
          </a:stretch>
        </p:blipFill>
        <p:spPr>
          <a:xfrm>
            <a:off x="1612265" y="972185"/>
            <a:ext cx="4643755" cy="2463165"/>
          </a:xfrm>
          <a:prstGeom prst="rect">
            <a:avLst/>
          </a:prstGeom>
          <a:noFill/>
          <a:ln w="9525">
            <a:noFill/>
          </a:ln>
        </p:spPr>
      </p:pic>
      <p:grpSp>
        <p:nvGrpSpPr>
          <p:cNvPr id="4" name="组合 3"/>
          <p:cNvGrpSpPr/>
          <p:nvPr>
            <p:custDataLst>
              <p:tags r:id="rId6"/>
            </p:custDataLst>
          </p:nvPr>
        </p:nvGrpSpPr>
        <p:grpSpPr>
          <a:xfrm>
            <a:off x="7287260" y="1616710"/>
            <a:ext cx="2709545" cy="1386840"/>
            <a:chOff x="8228" y="2993"/>
            <a:chExt cx="4267" cy="2184"/>
          </a:xfrm>
        </p:grpSpPr>
        <p:pic>
          <p:nvPicPr>
            <p:cNvPr id="5" name="图片 868383" descr="未标题-4 拷贝"/>
            <p:cNvPicPr>
              <a:picLocks noChangeAspect="1"/>
            </p:cNvPicPr>
            <p:nvPr>
              <p:custDataLst>
                <p:tags r:id="rId8"/>
              </p:custDataLst>
            </p:nvPr>
          </p:nvPicPr>
          <p:blipFill>
            <a:blip r:embed="rId7"/>
            <a:srcRect r="72120" b="61098"/>
            <a:stretch>
              <a:fillRect/>
            </a:stretch>
          </p:blipFill>
          <p:spPr>
            <a:xfrm>
              <a:off x="8228" y="2993"/>
              <a:ext cx="2879" cy="2185"/>
            </a:xfrm>
            <a:prstGeom prst="rect">
              <a:avLst/>
            </a:prstGeom>
            <a:noFill/>
            <a:ln w="9525">
              <a:noFill/>
            </a:ln>
          </p:spPr>
        </p:pic>
        <p:pic>
          <p:nvPicPr>
            <p:cNvPr id="6" name="图片 868383" descr="未标题-4 拷贝"/>
            <p:cNvPicPr>
              <a:picLocks noChangeAspect="1"/>
            </p:cNvPicPr>
            <p:nvPr>
              <p:custDataLst>
                <p:tags r:id="rId9"/>
              </p:custDataLst>
            </p:nvPr>
          </p:nvPicPr>
          <p:blipFill>
            <a:blip r:embed="rId7"/>
            <a:srcRect l="27890" t="-2226" r="52781" b="65371"/>
            <a:stretch>
              <a:fillRect/>
            </a:stretch>
          </p:blipFill>
          <p:spPr>
            <a:xfrm>
              <a:off x="11107" y="3190"/>
              <a:ext cx="1389" cy="1441"/>
            </a:xfrm>
            <a:prstGeom prst="rect">
              <a:avLst/>
            </a:prstGeom>
            <a:noFill/>
            <a:ln w="9525">
              <a:noFill/>
            </a:ln>
          </p:spPr>
        </p:pic>
      </p:grpSp>
      <p:sp>
        <p:nvSpPr>
          <p:cNvPr id="7" name="文本框 6"/>
          <p:cNvSpPr txBox="1"/>
          <p:nvPr>
            <p:custDataLst>
              <p:tags r:id="rId10"/>
            </p:custDataLst>
          </p:nvPr>
        </p:nvSpPr>
        <p:spPr>
          <a:xfrm>
            <a:off x="607060" y="3394958"/>
            <a:ext cx="11451590" cy="1815882"/>
          </a:xfrm>
          <a:prstGeom prst="rect">
            <a:avLst/>
          </a:prstGeom>
          <a:noFill/>
        </p:spPr>
        <p:txBody>
          <a:bodyPr wrap="square" rtlCol="0">
            <a:spAutoFit/>
          </a:bodyPr>
          <a:lstStyle/>
          <a:p>
            <a:pPr>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特点</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a:t>
            </a:r>
            <a:endPar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endParaRPr>
          </a:p>
          <a:p>
            <a:pPr>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生物</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A</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为</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增加</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减少；一般情况下数量峰值</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endParaRPr>
          </a:p>
          <a:p>
            <a:pPr>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生物</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B</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为</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____________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增加</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减少；</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endParaRPr>
          </a:p>
          <a:p>
            <a:pPr>
              <a:spcBef>
                <a:spcPct val="0"/>
              </a:spcBef>
              <a:spcAft>
                <a:spcPct val="0"/>
              </a:spcAft>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一般情况下数量峰值</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endParaRPr>
          </a:p>
        </p:txBody>
      </p:sp>
      <p:sp>
        <p:nvSpPr>
          <p:cNvPr id="8" name="文本框 7"/>
          <p:cNvSpPr txBox="1"/>
          <p:nvPr>
            <p:custDataLst>
              <p:tags r:id="rId11"/>
            </p:custDataLst>
          </p:nvPr>
        </p:nvSpPr>
        <p:spPr>
          <a:xfrm>
            <a:off x="1971675" y="3771559"/>
            <a:ext cx="1741805"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被捕食者</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9" name="文本框 8"/>
          <p:cNvSpPr txBox="1"/>
          <p:nvPr>
            <p:custDataLst>
              <p:tags r:id="rId12"/>
            </p:custDataLst>
          </p:nvPr>
        </p:nvSpPr>
        <p:spPr>
          <a:xfrm>
            <a:off x="4208462" y="3754932"/>
            <a:ext cx="659765"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先</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0" name="文本框 9"/>
          <p:cNvSpPr txBox="1"/>
          <p:nvPr>
            <p:custDataLst>
              <p:tags r:id="rId13"/>
            </p:custDataLst>
          </p:nvPr>
        </p:nvSpPr>
        <p:spPr>
          <a:xfrm>
            <a:off x="5885180" y="3748728"/>
            <a:ext cx="659765"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先</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1" name="文本框 10"/>
          <p:cNvSpPr txBox="1"/>
          <p:nvPr>
            <p:custDataLst>
              <p:tags r:id="rId14"/>
            </p:custDataLst>
          </p:nvPr>
        </p:nvSpPr>
        <p:spPr>
          <a:xfrm>
            <a:off x="11016615" y="3678555"/>
            <a:ext cx="735965"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高</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2" name="文本框 11"/>
          <p:cNvSpPr txBox="1"/>
          <p:nvPr>
            <p:custDataLst>
              <p:tags r:id="rId15"/>
            </p:custDataLst>
          </p:nvPr>
        </p:nvSpPr>
        <p:spPr>
          <a:xfrm>
            <a:off x="2101214" y="4220836"/>
            <a:ext cx="1482725"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捕食者</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3" name="文本框 12"/>
          <p:cNvSpPr txBox="1"/>
          <p:nvPr>
            <p:custDataLst>
              <p:tags r:id="rId16"/>
            </p:custDataLst>
          </p:nvPr>
        </p:nvSpPr>
        <p:spPr>
          <a:xfrm>
            <a:off x="4583430" y="4220836"/>
            <a:ext cx="659765"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后</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4" name="文本框 13"/>
          <p:cNvSpPr txBox="1"/>
          <p:nvPr>
            <p:custDataLst>
              <p:tags r:id="rId17"/>
            </p:custDataLst>
          </p:nvPr>
        </p:nvSpPr>
        <p:spPr>
          <a:xfrm>
            <a:off x="6332855" y="4209421"/>
            <a:ext cx="659765"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后</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5" name="文本框 14"/>
          <p:cNvSpPr txBox="1"/>
          <p:nvPr>
            <p:custDataLst>
              <p:tags r:id="rId18"/>
            </p:custDataLst>
          </p:nvPr>
        </p:nvSpPr>
        <p:spPr>
          <a:xfrm>
            <a:off x="4085906" y="4611609"/>
            <a:ext cx="735965"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低</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7" name="文本框 16"/>
          <p:cNvSpPr txBox="1"/>
          <p:nvPr>
            <p:custDataLst>
              <p:tags r:id="rId19"/>
            </p:custDataLst>
          </p:nvPr>
        </p:nvSpPr>
        <p:spPr>
          <a:xfrm>
            <a:off x="657542" y="5152334"/>
            <a:ext cx="11451590" cy="1815882"/>
          </a:xfrm>
          <a:prstGeom prst="rect">
            <a:avLst/>
          </a:prstGeom>
          <a:noFill/>
        </p:spPr>
        <p:txBody>
          <a:bodyPr wrap="square">
            <a:spAutoFit/>
          </a:bodyPr>
          <a:lstStyle/>
          <a:p>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易错提示 　</a:t>
            </a:r>
            <a:r>
              <a:rPr lang="zh-CN" altLang="en-US" sz="2800" b="1">
                <a:latin typeface="华文新魏" panose="02010800040101010101" charset="-122"/>
                <a:ea typeface="华文新魏" panose="02010800040101010101" charset="-122"/>
                <a:cs typeface="华文新魏" panose="02010800040101010101" charset="-122"/>
              </a:rPr>
              <a:t>以下情况不属于捕食：</a:t>
            </a:r>
            <a:endParaRPr lang="zh-CN" altLang="en-US" sz="2800" b="1">
              <a:latin typeface="华文新魏" panose="02010800040101010101" charset="-122"/>
              <a:ea typeface="华文新魏" panose="02010800040101010101" charset="-122"/>
              <a:cs typeface="华文新魏" panose="02010800040101010101" charset="-122"/>
            </a:endParaRPr>
          </a:p>
          <a:p>
            <a:r>
              <a:rPr lang="en-US" altLang="zh-CN" sz="2800" b="1">
                <a:latin typeface="华文新魏" panose="02010800040101010101" charset="-122"/>
                <a:ea typeface="华文新魏" panose="02010800040101010101" charset="-122"/>
                <a:cs typeface="华文新魏" panose="02010800040101010101" charset="-122"/>
              </a:rPr>
              <a:t>a.</a:t>
            </a:r>
            <a:r>
              <a:rPr lang="zh-CN" altLang="en-US" sz="2800" b="1">
                <a:latin typeface="华文新魏" panose="02010800040101010101" charset="-122"/>
                <a:ea typeface="华文新魏" panose="02010800040101010101" charset="-122"/>
                <a:cs typeface="华文新魏" panose="02010800040101010101" charset="-122"/>
              </a:rPr>
              <a:t>一种生物以非生物为食，如牛饮水；</a:t>
            </a:r>
            <a:endParaRPr lang="zh-CN" altLang="en-US" sz="2800" b="1">
              <a:latin typeface="华文新魏" panose="02010800040101010101" charset="-122"/>
              <a:ea typeface="华文新魏" panose="02010800040101010101" charset="-122"/>
              <a:cs typeface="华文新魏" panose="02010800040101010101" charset="-122"/>
            </a:endParaRPr>
          </a:p>
          <a:p>
            <a:r>
              <a:rPr lang="en-US" altLang="zh-CN" sz="2800" b="1">
                <a:latin typeface="华文新魏" panose="02010800040101010101" charset="-122"/>
                <a:ea typeface="华文新魏" panose="02010800040101010101" charset="-122"/>
                <a:cs typeface="华文新魏" panose="02010800040101010101" charset="-122"/>
              </a:rPr>
              <a:t>b.</a:t>
            </a:r>
            <a:r>
              <a:rPr lang="zh-CN" altLang="en-US" sz="2800" b="1">
                <a:latin typeface="华文新魏" panose="02010800040101010101" charset="-122"/>
                <a:ea typeface="华文新魏" panose="02010800040101010101" charset="-122"/>
                <a:cs typeface="华文新魏" panose="02010800040101010101" charset="-122"/>
              </a:rPr>
              <a:t>一种生物以同种的幼体为食，如鲈鱼以本种的幼鱼为食，这属于种内斗争。</a:t>
            </a:r>
            <a:endParaRPr lang="zh-CN" altLang="en-US" sz="2800" b="1">
              <a:latin typeface="华文新魏" panose="02010800040101010101" charset="-122"/>
              <a:ea typeface="华文新魏" panose="02010800040101010101" charset="-122"/>
              <a:cs typeface="华文新魏" panose="02010800040101010101" charset="-122"/>
            </a:endParaRPr>
          </a:p>
        </p:txBody>
      </p:sp>
      <p:sp>
        <p:nvSpPr>
          <p:cNvPr id="19" name="文本框 18"/>
          <p:cNvSpPr txBox="1"/>
          <p:nvPr>
            <p:custDataLst>
              <p:tags r:id="rId20"/>
            </p:custDataLst>
          </p:nvPr>
        </p:nvSpPr>
        <p:spPr>
          <a:xfrm>
            <a:off x="6215062" y="759570"/>
            <a:ext cx="4233863" cy="954107"/>
          </a:xfrm>
          <a:prstGeom prst="rect">
            <a:avLst/>
          </a:prstGeom>
          <a:noFill/>
        </p:spPr>
        <p:txBody>
          <a:bodyPr wrap="square">
            <a:spAutoFit/>
          </a:bodyPr>
          <a:lstStyle/>
          <a:p>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“先增先减</a:t>
            </a:r>
            <a:r>
              <a:rPr kumimoji="0" lang="en-US" altLang="zh-CN"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为被捕食者，“后增后减</a:t>
            </a:r>
            <a:r>
              <a:rPr kumimoji="0" lang="en-US" altLang="zh-CN"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的为捕食者</a:t>
            </a:r>
            <a:endParaRPr lang="zh-CN" altLang="en-US">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after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after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after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after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after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afterGroup">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arn(inVertical)">
                                      <p:cBhvr>
                                        <p:cTn id="51" dur="500"/>
                                        <p:tgtEl>
                                          <p:spTgt spid="19"/>
                                        </p:tgtEl>
                                      </p:cBhvr>
                                    </p:animEffect>
                                  </p:childTnLst>
                                </p:cTn>
                              </p:par>
                            </p:childTnLst>
                          </p:cTn>
                        </p:par>
                      </p:childTnLst>
                    </p:cTn>
                  </p:par>
                  <p:par>
                    <p:cTn id="52" fill="hold" nodeType="clickPar">
                      <p:stCondLst>
                        <p:cond delay="indefinite"/>
                      </p:stCondLst>
                      <p:childTnLst>
                        <p:par>
                          <p:cTn id="53" fill="hold" nodeType="after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9" grpId="0"/>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文本框 1"/>
          <p:cNvSpPr txBox="1"/>
          <p:nvPr>
            <p:custDataLst>
              <p:tags r:id="rId3"/>
            </p:custDataLst>
          </p:nvPr>
        </p:nvSpPr>
        <p:spPr>
          <a:xfrm>
            <a:off x="715010" y="436880"/>
            <a:ext cx="2819400" cy="521970"/>
          </a:xfrm>
          <a:prstGeom prst="rect">
            <a:avLst/>
          </a:prstGeom>
          <a:noFill/>
        </p:spPr>
        <p:txBody>
          <a:bodyPr wrap="square" rtlCol="0">
            <a:spAutoFit/>
          </a:bodyPr>
          <a:lstStyle/>
          <a:p>
            <a:pPr>
              <a:spcBef>
                <a:spcPct val="0"/>
              </a:spcBef>
              <a:spcAft>
                <a:spcPct val="0"/>
              </a:spcAft>
            </a:pPr>
            <a:r>
              <a:rPr lang="en-US" sz="2800" b="1">
                <a:solidFill>
                  <a:srgbClr val="0070C0"/>
                </a:solidFill>
                <a:latin typeface="华文新魏" panose="02010800040101010101" charset="-122"/>
                <a:ea typeface="华文新魏" panose="02010800040101010101" charset="-122"/>
                <a:cs typeface="华文新魏" panose="02010800040101010101" charset="-122"/>
                <a:sym typeface="+mn-ea"/>
              </a:rPr>
              <a:t>4.</a:t>
            </a:r>
            <a:r>
              <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rPr>
              <a:t>种间竞争</a:t>
            </a:r>
            <a:endPar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endParaRPr>
          </a:p>
        </p:txBody>
      </p:sp>
      <p:sp>
        <p:nvSpPr>
          <p:cNvPr id="13" name="文本框 12"/>
          <p:cNvSpPr txBox="1"/>
          <p:nvPr>
            <p:custDataLst>
              <p:tags r:id="rId4"/>
            </p:custDataLst>
          </p:nvPr>
        </p:nvSpPr>
        <p:spPr>
          <a:xfrm>
            <a:off x="837564" y="840740"/>
            <a:ext cx="10821035" cy="1124585"/>
          </a:xfrm>
          <a:prstGeom prst="rect">
            <a:avLst/>
          </a:prstGeom>
          <a:noFill/>
        </p:spPr>
        <p:txBody>
          <a:bodyPr wrap="square" rtlCol="0" anchor="t">
            <a:spAutoFit/>
          </a:bodyPr>
          <a:lstStyle/>
          <a:p>
            <a:pPr>
              <a:lnSpc>
                <a:spcPct val="120000"/>
              </a:lnSpc>
            </a:pP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    </a:t>
            </a:r>
            <a:r>
              <a:rPr lang="en-US" altLang="zh-CN"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                </a:t>
            </a:r>
            <a:r>
              <a:rPr 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mn-ea"/>
              </a:rPr>
              <a:t>____</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或</a:t>
            </a:r>
            <a:r>
              <a:rPr lang="en-US" altLang="zh-CN" sz="2800" b="1">
                <a:solidFill>
                  <a:sysClr val="windowText" lastClr="000000"/>
                </a:solidFill>
                <a:latin typeface="华文新魏" panose="02010800040101010101" charset="-122"/>
                <a:ea typeface="华文新魏" panose="02010800040101010101" charset="-122"/>
                <a:cs typeface="华文新魏" panose="02010800040101010101" charset="-122"/>
                <a:sym typeface="+mn-ea"/>
              </a:rPr>
              <a:t>______</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生物共同利用</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mn-ea"/>
              </a:rPr>
              <a:t>同样</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的</a:t>
            </a:r>
            <a:r>
              <a:rPr lang="en-US" altLang="zh-CN" sz="2800" b="1">
                <a:solidFill>
                  <a:sysClr val="windowText" lastClr="000000"/>
                </a:solidFill>
                <a:latin typeface="华文新魏" panose="02010800040101010101" charset="-122"/>
                <a:ea typeface="华文新魏" panose="02010800040101010101" charset="-122"/>
                <a:cs typeface="华文新魏" panose="02010800040101010101" charset="-122"/>
                <a:sym typeface="+mn-ea"/>
              </a:rPr>
              <a:t>_________</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和</a:t>
            </a:r>
            <a:r>
              <a:rPr lang="en-US" altLang="zh-CN" sz="2800" b="1">
                <a:solidFill>
                  <a:sysClr val="windowText" lastClr="000000"/>
                </a:solidFill>
                <a:latin typeface="华文新魏" panose="02010800040101010101" charset="-122"/>
                <a:ea typeface="华文新魏" panose="02010800040101010101" charset="-122"/>
                <a:cs typeface="华文新魏" panose="02010800040101010101" charset="-122"/>
                <a:sym typeface="+mn-ea"/>
              </a:rPr>
              <a:t>_____</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而产生的</a:t>
            </a:r>
            <a:r>
              <a:rPr lang="en-US" altLang="zh-CN" sz="2800" b="1">
                <a:solidFill>
                  <a:sysClr val="windowText" lastClr="000000"/>
                </a:solidFill>
                <a:latin typeface="华文新魏" panose="02010800040101010101" charset="-122"/>
                <a:ea typeface="华文新魏" panose="02010800040101010101" charset="-122"/>
                <a:cs typeface="华文新魏" panose="02010800040101010101" charset="-122"/>
                <a:sym typeface="+mn-ea"/>
              </a:rPr>
              <a:t>________</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的现象；</a:t>
            </a:r>
            <a:endParaRPr lang="zh-CN" altLang="en-US">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14" name="文本框 13"/>
          <p:cNvSpPr txBox="1"/>
          <p:nvPr>
            <p:custDataLst>
              <p:tags r:id="rId5"/>
            </p:custDataLst>
          </p:nvPr>
        </p:nvSpPr>
        <p:spPr>
          <a:xfrm>
            <a:off x="715010" y="840740"/>
            <a:ext cx="2169184" cy="573042"/>
          </a:xfrm>
          <a:prstGeom prst="rect">
            <a:avLst/>
          </a:prstGeom>
          <a:noFill/>
        </p:spPr>
        <p:txBody>
          <a:bodyPr wrap="none" rtlCol="0" anchor="t">
            <a:spAutoFit/>
          </a:bodyPr>
          <a:lstStyle/>
          <a:p>
            <a:pPr>
              <a:lnSpc>
                <a:spcPct val="130000"/>
              </a:lnSpc>
            </a:pP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a:t>
            </a:r>
            <a:r>
              <a:rPr lang="en-US" altLang="zh-CN" sz="2800" b="1">
                <a:solidFill>
                  <a:sysClr val="windowText" lastClr="000000"/>
                </a:solidFill>
                <a:latin typeface="华文新魏" panose="02010800040101010101" charset="-122"/>
                <a:ea typeface="华文新魏" panose="02010800040101010101" charset="-122"/>
                <a:cs typeface="华文新魏" panose="02010800040101010101" charset="-122"/>
                <a:sym typeface="+mn-ea"/>
              </a:rPr>
              <a:t>1</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）概念：</a:t>
            </a:r>
            <a:endParaRPr lang="zh-CN" altLang="en-US">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15" name="文本框 14"/>
          <p:cNvSpPr txBox="1"/>
          <p:nvPr>
            <p:custDataLst>
              <p:tags r:id="rId6"/>
            </p:custDataLst>
          </p:nvPr>
        </p:nvSpPr>
        <p:spPr>
          <a:xfrm>
            <a:off x="2616200" y="889000"/>
            <a:ext cx="1131570" cy="476669"/>
          </a:xfrm>
          <a:prstGeom prst="rect">
            <a:avLst/>
          </a:prstGeom>
          <a:noFill/>
        </p:spPr>
        <p:txBody>
          <a:bodyPr wrap="square" rtlCol="0">
            <a:spAutoFit/>
          </a:bodyPr>
          <a:lstStyle/>
          <a:p>
            <a:pPr>
              <a:lnSpc>
                <a:spcPct val="120000"/>
              </a:lnSpc>
            </a:pPr>
            <a:r>
              <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rPr>
              <a:t>两种</a:t>
            </a:r>
            <a:endPar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6" name="文本框 15"/>
          <p:cNvSpPr txBox="1"/>
          <p:nvPr>
            <p:custDataLst>
              <p:tags r:id="rId7"/>
            </p:custDataLst>
          </p:nvPr>
        </p:nvSpPr>
        <p:spPr>
          <a:xfrm>
            <a:off x="3747770" y="883920"/>
            <a:ext cx="1435100" cy="476669"/>
          </a:xfrm>
          <a:prstGeom prst="rect">
            <a:avLst/>
          </a:prstGeom>
          <a:noFill/>
        </p:spPr>
        <p:txBody>
          <a:bodyPr wrap="square" rtlCol="0">
            <a:spAutoFit/>
          </a:bodyPr>
          <a:lstStyle/>
          <a:p>
            <a:pPr>
              <a:lnSpc>
                <a:spcPct val="120000"/>
              </a:lnSpc>
            </a:pPr>
            <a:r>
              <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rPr>
              <a:t>更多种</a:t>
            </a:r>
            <a:endPar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7" name="文本框 16"/>
          <p:cNvSpPr txBox="1"/>
          <p:nvPr>
            <p:custDataLst>
              <p:tags r:id="rId8"/>
            </p:custDataLst>
          </p:nvPr>
        </p:nvSpPr>
        <p:spPr>
          <a:xfrm>
            <a:off x="8180387" y="840740"/>
            <a:ext cx="1623695" cy="476669"/>
          </a:xfrm>
          <a:prstGeom prst="rect">
            <a:avLst/>
          </a:prstGeom>
          <a:noFill/>
        </p:spPr>
        <p:txBody>
          <a:bodyPr wrap="square" rtlCol="0">
            <a:spAutoFit/>
          </a:bodyPr>
          <a:lstStyle/>
          <a:p>
            <a:pPr>
              <a:lnSpc>
                <a:spcPct val="120000"/>
              </a:lnSpc>
            </a:pPr>
            <a:r>
              <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rPr>
              <a:t>有限资源</a:t>
            </a:r>
            <a:endPar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8" name="文本框 17"/>
          <p:cNvSpPr txBox="1"/>
          <p:nvPr>
            <p:custDataLst>
              <p:tags r:id="rId9"/>
            </p:custDataLst>
          </p:nvPr>
        </p:nvSpPr>
        <p:spPr>
          <a:xfrm>
            <a:off x="10115550" y="840739"/>
            <a:ext cx="979170" cy="476669"/>
          </a:xfrm>
          <a:prstGeom prst="rect">
            <a:avLst/>
          </a:prstGeom>
          <a:noFill/>
        </p:spPr>
        <p:txBody>
          <a:bodyPr wrap="square" rtlCol="0">
            <a:spAutoFit/>
          </a:bodyPr>
          <a:lstStyle/>
          <a:p>
            <a:pPr>
              <a:lnSpc>
                <a:spcPct val="120000"/>
              </a:lnSpc>
            </a:pPr>
            <a:r>
              <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rPr>
              <a:t>空间</a:t>
            </a:r>
            <a:endPar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9" name="文本框 18"/>
          <p:cNvSpPr txBox="1"/>
          <p:nvPr>
            <p:custDataLst>
              <p:tags r:id="rId10"/>
            </p:custDataLst>
          </p:nvPr>
        </p:nvSpPr>
        <p:spPr>
          <a:xfrm>
            <a:off x="1928836" y="1360589"/>
            <a:ext cx="1910715" cy="476669"/>
          </a:xfrm>
          <a:prstGeom prst="rect">
            <a:avLst/>
          </a:prstGeom>
          <a:noFill/>
        </p:spPr>
        <p:txBody>
          <a:bodyPr wrap="square" rtlCol="0">
            <a:spAutoFit/>
          </a:bodyPr>
          <a:lstStyle/>
          <a:p>
            <a:pPr>
              <a:lnSpc>
                <a:spcPct val="120000"/>
              </a:lnSpc>
            </a:pPr>
            <a:r>
              <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rPr>
              <a:t>相互排斥</a:t>
            </a:r>
            <a:endParaRPr lang="zh-CN" altLang="en-US" sz="24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20" name="文本框 19"/>
          <p:cNvSpPr txBox="1"/>
          <p:nvPr>
            <p:custDataLst>
              <p:tags r:id="rId11"/>
            </p:custDataLst>
          </p:nvPr>
        </p:nvSpPr>
        <p:spPr>
          <a:xfrm>
            <a:off x="657540" y="1941710"/>
            <a:ext cx="9896159" cy="523220"/>
          </a:xfrm>
          <a:prstGeom prst="rect">
            <a:avLst/>
          </a:prstGeom>
          <a:noFill/>
        </p:spPr>
        <p:txBody>
          <a:bodyPr wrap="square" rtlCol="0" anchor="t">
            <a:spAutoFit/>
          </a:bodyPr>
          <a:lstStyle/>
          <a:p>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a:t>
            </a:r>
            <a:r>
              <a:rPr lang="en-US" altLang="zh-CN" sz="2800" b="1">
                <a:solidFill>
                  <a:sysClr val="windowText" lastClr="000000"/>
                </a:solidFill>
                <a:latin typeface="华文新魏" panose="02010800040101010101" charset="-122"/>
                <a:ea typeface="华文新魏" panose="02010800040101010101" charset="-122"/>
                <a:cs typeface="华文新魏" panose="02010800040101010101" charset="-122"/>
                <a:sym typeface="+mn-ea"/>
              </a:rPr>
              <a:t>2</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）举例：同一草原上生活的非洲狮和斑鬣狗</a:t>
            </a:r>
            <a:endParaRPr lang="zh-CN" altLang="en-US">
              <a:solidFill>
                <a:srgbClr val="000000"/>
              </a:solidFill>
              <a:latin typeface="华文新魏" panose="02010800040101010101" charset="-122"/>
              <a:ea typeface="华文新魏" panose="02010800040101010101" charset="-122"/>
              <a:cs typeface="华文新魏" panose="02010800040101010101" charset="-122"/>
            </a:endParaRPr>
          </a:p>
        </p:txBody>
      </p:sp>
      <p:pic>
        <p:nvPicPr>
          <p:cNvPr id="29" name="图片 28"/>
          <p:cNvPicPr>
            <a:picLocks noChangeAspect="1"/>
          </p:cNvPicPr>
          <p:nvPr>
            <p:custDataLst>
              <p:tags r:id="rId13"/>
            </p:custDataLst>
          </p:nvPr>
        </p:nvPicPr>
        <p:blipFill>
          <a:blip r:embed="rId12"/>
          <a:stretch>
            <a:fillRect/>
          </a:stretch>
        </p:blipFill>
        <p:spPr>
          <a:xfrm>
            <a:off x="1352940" y="2620468"/>
            <a:ext cx="6359002" cy="380065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childTnLst>
                    </p:cTn>
                  </p:par>
                  <p:par>
                    <p:cTn id="12" fill="hold" nodeType="clickPar">
                      <p:stCondLst>
                        <p:cond delay="indefinite"/>
                      </p:stCondLst>
                      <p:childTnLst>
                        <p:par>
                          <p:cTn id="13" fill="hold" nodeType="afterGroup">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childTnLst>
                    </p:cTn>
                  </p:par>
                  <p:par>
                    <p:cTn id="17" fill="hold" nodeType="clickPar">
                      <p:stCondLst>
                        <p:cond delay="indefinite"/>
                      </p:stCondLst>
                      <p:childTnLst>
                        <p:par>
                          <p:cTn id="18" fill="hold" nodeType="after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文本框 1"/>
          <p:cNvSpPr txBox="1"/>
          <p:nvPr>
            <p:custDataLst>
              <p:tags r:id="rId4"/>
            </p:custDataLst>
          </p:nvPr>
        </p:nvSpPr>
        <p:spPr>
          <a:xfrm>
            <a:off x="431399" y="406020"/>
            <a:ext cx="5942330" cy="607695"/>
          </a:xfrm>
          <a:prstGeom prst="rect">
            <a:avLst/>
          </a:prstGeom>
          <a:noFill/>
        </p:spPr>
        <p:txBody>
          <a:bodyPr wrap="square" rtlCol="0">
            <a:spAutoFit/>
          </a:bodyPr>
          <a:lstStyle/>
          <a:p>
            <a:pPr>
              <a:lnSpc>
                <a:spcPct val="120000"/>
              </a:lnSpc>
            </a:pP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mn-ea"/>
              </a:rPr>
              <a:t>3</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rPr>
              <a:t>）数量坐标图和营养关系图</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mn-ea"/>
            </a:endParaRPr>
          </a:p>
        </p:txBody>
      </p:sp>
      <p:pic>
        <p:nvPicPr>
          <p:cNvPr id="3" name="图片 867346"/>
          <p:cNvPicPr>
            <a:picLocks noChangeAspect="1"/>
          </p:cNvPicPr>
          <p:nvPr>
            <p:custDataLst>
              <p:tags r:id="rId6"/>
            </p:custDataLst>
          </p:nvPr>
        </p:nvPicPr>
        <p:blipFill>
          <a:blip r:embed="rId5"/>
          <a:stretch>
            <a:fillRect/>
          </a:stretch>
        </p:blipFill>
        <p:spPr>
          <a:xfrm>
            <a:off x="764139" y="1013715"/>
            <a:ext cx="4037965" cy="2084705"/>
          </a:xfrm>
          <a:prstGeom prst="rect">
            <a:avLst/>
          </a:prstGeom>
          <a:noFill/>
          <a:ln w="9525">
            <a:noFill/>
          </a:ln>
        </p:spPr>
      </p:pic>
      <p:pic>
        <p:nvPicPr>
          <p:cNvPr id="4" name="图片 863316"/>
          <p:cNvPicPr>
            <a:picLocks noChangeAspect="1"/>
          </p:cNvPicPr>
          <p:nvPr>
            <p:custDataLst>
              <p:tags r:id="rId8"/>
            </p:custDataLst>
          </p:nvPr>
        </p:nvPicPr>
        <p:blipFill>
          <a:blip r:embed="rId7"/>
          <a:stretch>
            <a:fillRect/>
          </a:stretch>
        </p:blipFill>
        <p:spPr>
          <a:xfrm>
            <a:off x="4802104" y="1013080"/>
            <a:ext cx="4255770" cy="2085340"/>
          </a:xfrm>
          <a:prstGeom prst="rect">
            <a:avLst/>
          </a:prstGeom>
          <a:noFill/>
          <a:ln w="9525">
            <a:noFill/>
          </a:ln>
        </p:spPr>
      </p:pic>
      <p:pic>
        <p:nvPicPr>
          <p:cNvPr id="5" name="图片 868381"/>
          <p:cNvPicPr>
            <a:picLocks noChangeAspect="1"/>
          </p:cNvPicPr>
          <p:nvPr>
            <p:custDataLst>
              <p:tags r:id="rId10"/>
            </p:custDataLst>
          </p:nvPr>
        </p:nvPicPr>
        <p:blipFill>
          <a:blip r:embed="rId9"/>
          <a:srcRect l="58557" t="45885"/>
          <a:stretch>
            <a:fillRect/>
          </a:stretch>
        </p:blipFill>
        <p:spPr>
          <a:xfrm>
            <a:off x="8937859" y="1184530"/>
            <a:ext cx="2596515" cy="1742440"/>
          </a:xfrm>
          <a:prstGeom prst="rect">
            <a:avLst/>
          </a:prstGeom>
          <a:noFill/>
          <a:ln w="9525">
            <a:noFill/>
          </a:ln>
        </p:spPr>
      </p:pic>
      <p:sp>
        <p:nvSpPr>
          <p:cNvPr id="6" name="文本框 5"/>
          <p:cNvSpPr txBox="1"/>
          <p:nvPr>
            <p:custDataLst>
              <p:tags r:id="rId11"/>
            </p:custDataLst>
          </p:nvPr>
        </p:nvSpPr>
        <p:spPr>
          <a:xfrm>
            <a:off x="1346434" y="1256920"/>
            <a:ext cx="2451735" cy="460375"/>
          </a:xfrm>
          <a:prstGeom prst="rect">
            <a:avLst/>
          </a:prstGeom>
          <a:noFill/>
          <a:ln w="28575">
            <a:noFill/>
          </a:ln>
        </p:spPr>
        <p:txBody>
          <a:bodyPr wrap="square" anchor="t" anchorCtr="0">
            <a:spAutoFit/>
          </a:bodyPr>
          <a:lstStyle/>
          <a:p>
            <a:pPr>
              <a:spcBef>
                <a:spcPct val="50000"/>
              </a:spcBef>
            </a:pPr>
            <a:r>
              <a:rPr lang="zh-CN" altLang="en-US" sz="2400" b="1">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a:t>
            </a:r>
            <a:r>
              <a:rPr lang="zh-CN" altLang="en-US" sz="2400" b="1">
                <a:solidFill>
                  <a:srgbClr val="FF0000"/>
                </a:solidFill>
                <a:latin typeface="华文新魏" panose="02010800040101010101" charset="-122"/>
                <a:ea typeface="华文新魏" panose="02010800040101010101" charset="-122"/>
                <a:cs typeface="华文新魏" panose="02010800040101010101" charset="-122"/>
              </a:rPr>
              <a:t>势均力敌</a:t>
            </a:r>
            <a:r>
              <a:rPr lang="zh-CN" altLang="en-US" sz="2400" b="1">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”型</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7" name="文本框 6"/>
          <p:cNvSpPr txBox="1"/>
          <p:nvPr>
            <p:custDataLst>
              <p:tags r:id="rId12"/>
            </p:custDataLst>
          </p:nvPr>
        </p:nvSpPr>
        <p:spPr>
          <a:xfrm>
            <a:off x="5215489" y="1013715"/>
            <a:ext cx="2350323" cy="461665"/>
          </a:xfrm>
          <a:prstGeom prst="rect">
            <a:avLst/>
          </a:prstGeom>
          <a:noFill/>
        </p:spPr>
        <p:txBody>
          <a:bodyPr wrap="none" rtlCol="0" anchor="t">
            <a:spAutoFit/>
          </a:bodyPr>
          <a:lstStyle/>
          <a:p>
            <a:r>
              <a:rPr lang="zh-CN" altLang="en-US" sz="2400" b="1">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“你死我活”型</a:t>
            </a:r>
            <a:endParaRPr lang="zh-CN" altLang="en-US" sz="2400" b="1">
              <a:solidFill>
                <a:srgbClr val="FF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endParaRPr>
          </a:p>
        </p:txBody>
      </p:sp>
      <p:sp>
        <p:nvSpPr>
          <p:cNvPr id="8" name="文本框 7"/>
          <p:cNvSpPr txBox="1"/>
          <p:nvPr>
            <p:custDataLst>
              <p:tags r:id="rId13"/>
            </p:custDataLst>
          </p:nvPr>
        </p:nvSpPr>
        <p:spPr>
          <a:xfrm>
            <a:off x="506652" y="3496648"/>
            <a:ext cx="2150110" cy="521970"/>
          </a:xfrm>
          <a:prstGeom prst="rect">
            <a:avLst/>
          </a:prstGeom>
          <a:noFill/>
        </p:spPr>
        <p:txBody>
          <a:bodyPr wrap="none" rtlCol="0" anchor="t">
            <a:spAutoFit/>
          </a:bodyPr>
          <a:lstStyle/>
          <a:p>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a:t>
            </a:r>
            <a:r>
              <a:rPr lang="en-US" altLang="zh-CN" sz="2800" b="1">
                <a:solidFill>
                  <a:sysClr val="windowText" lastClr="000000"/>
                </a:solidFill>
                <a:latin typeface="华文新魏" panose="02010800040101010101" charset="-122"/>
                <a:ea typeface="华文新魏" panose="02010800040101010101" charset="-122"/>
                <a:cs typeface="华文新魏" panose="02010800040101010101" charset="-122"/>
                <a:sym typeface="+mn-ea"/>
              </a:rPr>
              <a:t>4</a:t>
            </a:r>
            <a:r>
              <a:rPr lang="zh-CN" altLang="en-US" sz="2800" b="1">
                <a:solidFill>
                  <a:sysClr val="windowText" lastClr="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）特点：</a:t>
            </a:r>
            <a:endParaRPr lang="zh-CN" altLang="en-US">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9" name="文本框 8"/>
          <p:cNvSpPr txBox="1"/>
          <p:nvPr>
            <p:custDataLst>
              <p:tags r:id="rId14"/>
            </p:custDataLst>
          </p:nvPr>
        </p:nvSpPr>
        <p:spPr>
          <a:xfrm>
            <a:off x="2417367" y="3496648"/>
            <a:ext cx="8047990" cy="521970"/>
          </a:xfrm>
          <a:prstGeom prst="rect">
            <a:avLst/>
          </a:prstGeom>
          <a:noFill/>
        </p:spPr>
        <p:txBody>
          <a:bodyPr wrap="none" rtlCol="0" anchor="t">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宋体" panose="02010600030101010101" pitchFamily="2" charset="-122"/>
              </a:rPr>
              <a:t>生活环境、生活习性越相近的物种间斗争越激烈。</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宋体" panose="02010600030101010101" pitchFamily="2" charset="-122"/>
            </a:endParaRPr>
          </a:p>
        </p:txBody>
      </p:sp>
      <p:pic>
        <p:nvPicPr>
          <p:cNvPr id="10" name="Picture 7" descr="E:\小样\2016面对面一轮生物（教师用书2015.4.11）\CM247.TIF"/>
          <p:cNvPicPr>
            <a:picLocks noChangeAspect="1" noChangeArrowheads="1"/>
          </p:cNvPicPr>
          <p:nvPr>
            <p:custDataLst>
              <p:tags r:id="rId16"/>
            </p:custDataLst>
          </p:nvPr>
        </p:nvPicPr>
        <p:blipFill>
          <a:blip r:embed="rId15">
            <a:extLst>
              <a:ext uri="{28A0092B-C50C-407E-A947-70E740481C1C}">
                <a14:useLocalDpi xmlns:a14="http://schemas.microsoft.com/office/drawing/2010/main" val="0"/>
              </a:ext>
            </a:extLst>
          </a:blip>
          <a:srcRect l="41354" b="10107"/>
          <a:stretch>
            <a:fillRect/>
          </a:stretch>
        </p:blipFill>
        <p:spPr bwMode="auto">
          <a:xfrm>
            <a:off x="2741534" y="4199593"/>
            <a:ext cx="34147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custDataLst>
              <p:tags r:id="rId17"/>
            </p:custDataLst>
          </p:nvPr>
        </p:nvSpPr>
        <p:spPr>
          <a:xfrm>
            <a:off x="5956222" y="5449590"/>
            <a:ext cx="6096000" cy="461665"/>
          </a:xfrm>
          <a:prstGeom prst="rect">
            <a:avLst/>
          </a:prstGeom>
          <a:noFill/>
        </p:spPr>
        <p:txBody>
          <a:bodyPr wrap="square">
            <a:spAutoFit/>
          </a:bodyPr>
          <a:lstStyle/>
          <a:p>
            <a:r>
              <a:rPr lang="zh-CN" altLang="en-US" sz="2400">
                <a:latin typeface="华文新魏" panose="02010800040101010101" charset="-122"/>
                <a:ea typeface="华文新魏" panose="02010800040101010101" charset="-122"/>
                <a:cs typeface="华文新魏" panose="02010800040101010101" charset="-122"/>
              </a:rPr>
              <a:t>竞争激烈程度取决于空间</a:t>
            </a:r>
            <a:r>
              <a:rPr lang="en-US" altLang="zh-CN" sz="2400">
                <a:latin typeface="华文新魏" panose="02010800040101010101" charset="-122"/>
                <a:ea typeface="华文新魏" panose="02010800040101010101" charset="-122"/>
                <a:cs typeface="华文新魏" panose="02010800040101010101" charset="-122"/>
              </a:rPr>
              <a:t>, </a:t>
            </a:r>
            <a:r>
              <a:rPr lang="zh-CN" altLang="en-US" sz="2400">
                <a:latin typeface="华文新魏" panose="02010800040101010101" charset="-122"/>
                <a:ea typeface="华文新魏" panose="02010800040101010101" charset="-122"/>
                <a:cs typeface="华文新魏" panose="02010800040101010101" charset="-122"/>
              </a:rPr>
              <a:t>食物重叠的范围</a:t>
            </a:r>
            <a:endParaRPr lang="zh-CN" altLang="en-US" sz="2400">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after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after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after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4" presetClass="entr" presetSubtype="16"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ox(in)">
                                      <p:cBhvr>
                                        <p:cTn id="41" dur="500"/>
                                        <p:tgtEl>
                                          <p:spTgt spid="10"/>
                                        </p:tgtEl>
                                      </p:cBhvr>
                                    </p:animEffect>
                                  </p:childTnLst>
                                </p:cTn>
                              </p:par>
                            </p:childTnLst>
                          </p:cTn>
                        </p:par>
                      </p:childTnLst>
                    </p:cTn>
                  </p:par>
                  <p:par>
                    <p:cTn id="42" fill="hold" nodeType="clickPar">
                      <p:stCondLst>
                        <p:cond delay="indefinite"/>
                      </p:stCondLst>
                      <p:childTnLst>
                        <p:par>
                          <p:cTn id="43" fill="hold" nodeType="afterGroup">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文本框 1"/>
          <p:cNvSpPr txBox="1"/>
          <p:nvPr>
            <p:custDataLst>
              <p:tags r:id="rId4"/>
            </p:custDataLst>
          </p:nvPr>
        </p:nvSpPr>
        <p:spPr>
          <a:xfrm>
            <a:off x="714375" y="161290"/>
            <a:ext cx="2819400" cy="521970"/>
          </a:xfrm>
          <a:prstGeom prst="rect">
            <a:avLst/>
          </a:prstGeom>
          <a:noFill/>
        </p:spPr>
        <p:txBody>
          <a:bodyPr wrap="square" rtlCol="0">
            <a:spAutoFit/>
          </a:bodyPr>
          <a:lstStyle/>
          <a:p>
            <a:pPr>
              <a:spcBef>
                <a:spcPct val="0"/>
              </a:spcBef>
              <a:spcAft>
                <a:spcPct val="0"/>
              </a:spcAft>
            </a:pPr>
            <a:r>
              <a:rPr lang="en-US" altLang="zh-CN" sz="2800" b="1">
                <a:solidFill>
                  <a:srgbClr val="0070C0"/>
                </a:solidFill>
                <a:latin typeface="华文新魏" panose="02010800040101010101" charset="-122"/>
                <a:ea typeface="华文新魏" panose="02010800040101010101" charset="-122"/>
                <a:cs typeface="华文新魏" panose="02010800040101010101" charset="-122"/>
                <a:sym typeface="+mn-ea"/>
              </a:rPr>
              <a:t>5.</a:t>
            </a:r>
            <a:r>
              <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rPr>
              <a:t>寄生</a:t>
            </a:r>
            <a:endParaRPr lang="zh-CN" altLang="en-US" sz="2800" b="1">
              <a:solidFill>
                <a:srgbClr val="0070C0"/>
              </a:solidFill>
              <a:latin typeface="华文新魏" panose="02010800040101010101" charset="-122"/>
              <a:ea typeface="华文新魏" panose="02010800040101010101" charset="-122"/>
              <a:cs typeface="华文新魏" panose="02010800040101010101" charset="-122"/>
              <a:sym typeface="+mn-ea"/>
            </a:endParaRPr>
          </a:p>
        </p:txBody>
      </p:sp>
      <p:sp>
        <p:nvSpPr>
          <p:cNvPr id="3" name="文本框 2"/>
          <p:cNvSpPr txBox="1"/>
          <p:nvPr>
            <p:custDataLst>
              <p:tags r:id="rId5"/>
            </p:custDataLst>
          </p:nvPr>
        </p:nvSpPr>
        <p:spPr>
          <a:xfrm>
            <a:off x="990600" y="493395"/>
            <a:ext cx="11001375" cy="2889885"/>
          </a:xfrm>
          <a:prstGeom prst="rect">
            <a:avLst/>
          </a:prstGeom>
          <a:noFill/>
        </p:spPr>
        <p:txBody>
          <a:bodyPr wrap="square" rtlCol="0">
            <a:spAutoFit/>
          </a:bodyPr>
          <a:lstStyle/>
          <a:p>
            <a:pPr>
              <a:lnSpc>
                <a:spcPct val="130000"/>
              </a:lnSpc>
              <a:spcBef>
                <a:spcPct val="0"/>
              </a:spcBef>
              <a:spcAft>
                <a:spcPct val="0"/>
              </a:spcAft>
            </a:pPr>
            <a:r>
              <a:rPr lang="en-US" altLang="zh-CN" sz="2800" b="1">
                <a:latin typeface="华文新魏" panose="02010800040101010101" charset="-122"/>
                <a:ea typeface="华文新魏" panose="02010800040101010101" charset="-122"/>
                <a:cs typeface="华文新魏" panose="02010800040101010101" charset="-122"/>
                <a:sym typeface="+mn-ea"/>
              </a:rPr>
              <a:t>(1)</a:t>
            </a:r>
            <a:r>
              <a:rPr lang="zh-CN" altLang="en-US" sz="2800" b="1">
                <a:latin typeface="华文新魏" panose="02010800040101010101" charset="-122"/>
                <a:ea typeface="华文新魏" panose="02010800040101010101" charset="-122"/>
                <a:cs typeface="华文新魏" panose="02010800040101010101" charset="-122"/>
                <a:sym typeface="+mn-ea"/>
              </a:rPr>
              <a:t>概念</a:t>
            </a:r>
            <a:r>
              <a:rPr lang="en-US" altLang="zh-CN" sz="2800" b="1">
                <a:latin typeface="华文新魏" panose="02010800040101010101" charset="-122"/>
                <a:ea typeface="华文新魏" panose="02010800040101010101" charset="-122"/>
                <a:cs typeface="华文新魏" panose="02010800040101010101" charset="-122"/>
                <a:sym typeface="+mn-ea"/>
              </a:rPr>
              <a:t>:</a:t>
            </a:r>
            <a:endParaRPr lang="zh-CN" altLang="en-US" sz="2800" b="1">
              <a:latin typeface="华文新魏" panose="02010800040101010101" charset="-122"/>
              <a:ea typeface="华文新魏" panose="02010800040101010101" charset="-122"/>
              <a:cs typeface="华文新魏" panose="02010800040101010101" charset="-122"/>
              <a:sym typeface="+mn-ea"/>
            </a:endParaRPr>
          </a:p>
          <a:p>
            <a:pPr>
              <a:lnSpc>
                <a:spcPct val="130000"/>
              </a:lnSpc>
              <a:spcBef>
                <a:spcPct val="0"/>
              </a:spcBef>
              <a:spcAft>
                <a:spcPct val="0"/>
              </a:spcAft>
            </a:pPr>
            <a:r>
              <a:rPr lang="zh-CN" altLang="en-US" sz="2800" b="1">
                <a:latin typeface="华文新魏" panose="02010800040101010101" charset="-122"/>
                <a:ea typeface="华文新魏" panose="02010800040101010101" charset="-122"/>
                <a:cs typeface="华文新魏" panose="02010800040101010101" charset="-122"/>
                <a:sym typeface="+mn-ea"/>
              </a:rPr>
              <a:t>   一种生物从另一种生物</a:t>
            </a:r>
            <a:r>
              <a:rPr lang="en-US" altLang="zh-CN" sz="2800" b="1">
                <a:latin typeface="华文新魏" panose="02010800040101010101" charset="-122"/>
                <a:ea typeface="华文新魏" panose="02010800040101010101" charset="-122"/>
                <a:cs typeface="华文新魏" panose="02010800040101010101" charset="-122"/>
                <a:sym typeface="+mn-ea"/>
              </a:rPr>
              <a:t>(</a:t>
            </a:r>
            <a:r>
              <a:rPr lang="zh-CN" altLang="en-US" sz="2800" b="1">
                <a:latin typeface="华文新魏" panose="02010800040101010101" charset="-122"/>
                <a:ea typeface="华文新魏" panose="02010800040101010101" charset="-122"/>
                <a:cs typeface="华文新魏" panose="02010800040101010101" charset="-122"/>
                <a:sym typeface="+mn-ea"/>
              </a:rPr>
              <a:t>宿主）的</a:t>
            </a:r>
            <a:r>
              <a:rPr lang="en-US" altLang="zh-CN" sz="2800" b="1">
                <a:latin typeface="华文新魏" panose="02010800040101010101" charset="-122"/>
                <a:ea typeface="华文新魏" panose="02010800040101010101" charset="-122"/>
                <a:cs typeface="华文新魏" panose="02010800040101010101" charset="-122"/>
                <a:sym typeface="+mn-ea"/>
              </a:rPr>
              <a:t>_____</a:t>
            </a:r>
            <a:r>
              <a:rPr lang="zh-CN" altLang="en-US" sz="2800" b="1">
                <a:latin typeface="华文新魏" panose="02010800040101010101" charset="-122"/>
                <a:ea typeface="华文新魏" panose="02010800040101010101" charset="-122"/>
                <a:cs typeface="华文新魏" panose="02010800040101010101" charset="-122"/>
                <a:sym typeface="+mn-ea"/>
              </a:rPr>
              <a:t>、</a:t>
            </a:r>
            <a:r>
              <a:rPr lang="en-US" altLang="zh-CN" sz="2800" b="1">
                <a:latin typeface="华文新魏" panose="02010800040101010101" charset="-122"/>
                <a:ea typeface="华文新魏" panose="02010800040101010101" charset="-122"/>
                <a:cs typeface="华文新魏" panose="02010800040101010101" charset="-122"/>
                <a:sym typeface="+mn-ea"/>
              </a:rPr>
              <a:t>_____</a:t>
            </a:r>
            <a:r>
              <a:rPr lang="zh-CN" altLang="en-US" sz="2800" b="1">
                <a:latin typeface="华文新魏" panose="02010800040101010101" charset="-122"/>
                <a:ea typeface="华文新魏" panose="02010800040101010101" charset="-122"/>
                <a:cs typeface="华文新魏" panose="02010800040101010101" charset="-122"/>
                <a:sym typeface="+mn-ea"/>
              </a:rPr>
              <a:t>或</a:t>
            </a:r>
            <a:r>
              <a:rPr lang="en-US" altLang="zh-CN" sz="2800" b="1">
                <a:latin typeface="华文新魏" panose="02010800040101010101" charset="-122"/>
                <a:ea typeface="华文新魏" panose="02010800040101010101" charset="-122"/>
                <a:cs typeface="华文新魏" panose="02010800040101010101" charset="-122"/>
                <a:sym typeface="+mn-ea"/>
              </a:rPr>
              <a:t>____________</a:t>
            </a:r>
            <a:r>
              <a:rPr lang="zh-CN" altLang="en-US" sz="2800" b="1">
                <a:latin typeface="华文新魏" panose="02010800040101010101" charset="-122"/>
                <a:ea typeface="华文新魏" panose="02010800040101010101" charset="-122"/>
                <a:cs typeface="华文新魏" panose="02010800040101010101" charset="-122"/>
                <a:sym typeface="+mn-ea"/>
              </a:rPr>
              <a:t>中</a:t>
            </a:r>
            <a:r>
              <a:rPr lang="en-US" altLang="zh-CN" sz="2800" b="1">
                <a:latin typeface="华文新魏" panose="02010800040101010101" charset="-122"/>
                <a:ea typeface="华文新魏" panose="02010800040101010101" charset="-122"/>
                <a:cs typeface="华文新魏" panose="02010800040101010101" charset="-122"/>
                <a:sym typeface="+mn-ea"/>
              </a:rPr>
              <a:t>_________</a:t>
            </a:r>
            <a:r>
              <a:rPr lang="zh-CN" altLang="en-US" sz="2800" b="1">
                <a:latin typeface="华文新魏" panose="02010800040101010101" charset="-122"/>
                <a:ea typeface="华文新魏" panose="02010800040101010101" charset="-122"/>
                <a:cs typeface="华文新魏" panose="02010800040101010101" charset="-122"/>
                <a:sym typeface="+mn-ea"/>
              </a:rPr>
              <a:t>并通常对宿主</a:t>
            </a:r>
            <a:r>
              <a:rPr lang="en-US" altLang="zh-CN" sz="2800" b="1">
                <a:latin typeface="华文新魏" panose="02010800040101010101" charset="-122"/>
                <a:ea typeface="华文新魏" panose="02010800040101010101" charset="-122"/>
                <a:cs typeface="华文新魏" panose="02010800040101010101" charset="-122"/>
                <a:sym typeface="+mn-ea"/>
              </a:rPr>
              <a:t>_________</a:t>
            </a:r>
            <a:r>
              <a:rPr lang="zh-CN" altLang="en-US" sz="2800" b="1">
                <a:latin typeface="华文新魏" panose="02010800040101010101" charset="-122"/>
                <a:ea typeface="华文新魏" panose="02010800040101010101" charset="-122"/>
                <a:cs typeface="华文新魏" panose="02010800040101010101" charset="-122"/>
                <a:sym typeface="+mn-ea"/>
              </a:rPr>
              <a:t>的现象；</a:t>
            </a:r>
            <a:endParaRPr lang="zh-CN" altLang="en-US" sz="2800" b="1">
              <a:latin typeface="华文新魏" panose="02010800040101010101" charset="-122"/>
              <a:ea typeface="华文新魏" panose="02010800040101010101" charset="-122"/>
              <a:cs typeface="华文新魏" panose="02010800040101010101" charset="-122"/>
              <a:sym typeface="+mn-ea"/>
            </a:endParaRPr>
          </a:p>
          <a:p>
            <a:pPr>
              <a:lnSpc>
                <a:spcPct val="130000"/>
              </a:lnSpc>
              <a:spcBef>
                <a:spcPct val="0"/>
              </a:spcBef>
              <a:spcAft>
                <a:spcPct val="0"/>
              </a:spcAft>
            </a:pPr>
            <a:r>
              <a:rPr lang="en-US" altLang="zh-CN" sz="2800" b="1">
                <a:latin typeface="华文新魏" panose="02010800040101010101" charset="-122"/>
                <a:ea typeface="华文新魏" panose="02010800040101010101" charset="-122"/>
                <a:cs typeface="华文新魏" panose="02010800040101010101" charset="-122"/>
                <a:sym typeface="+mn-ea"/>
              </a:rPr>
              <a:t>(2)</a:t>
            </a:r>
            <a:r>
              <a:rPr lang="zh-CN" altLang="en-US" sz="2800" b="1">
                <a:latin typeface="华文新魏" panose="02010800040101010101" charset="-122"/>
                <a:ea typeface="华文新魏" panose="02010800040101010101" charset="-122"/>
                <a:cs typeface="华文新魏" panose="02010800040101010101" charset="-122"/>
                <a:sym typeface="+mn-ea"/>
              </a:rPr>
              <a:t>举例</a:t>
            </a:r>
            <a:r>
              <a:rPr lang="en-US" altLang="zh-CN" sz="2800" b="1">
                <a:latin typeface="华文新魏" panose="02010800040101010101" charset="-122"/>
                <a:ea typeface="华文新魏" panose="02010800040101010101" charset="-122"/>
                <a:cs typeface="华文新魏" panose="02010800040101010101" charset="-122"/>
                <a:sym typeface="+mn-ea"/>
              </a:rPr>
              <a:t>:</a:t>
            </a:r>
            <a:endParaRPr lang="zh-CN" altLang="en-US" sz="2800" b="1">
              <a:latin typeface="华文新魏" panose="02010800040101010101" charset="-122"/>
              <a:ea typeface="华文新魏" panose="02010800040101010101" charset="-122"/>
              <a:cs typeface="华文新魏" panose="02010800040101010101" charset="-122"/>
              <a:sym typeface="+mn-ea"/>
            </a:endParaRPr>
          </a:p>
          <a:p>
            <a:pPr>
              <a:lnSpc>
                <a:spcPct val="130000"/>
              </a:lnSpc>
              <a:spcBef>
                <a:spcPct val="0"/>
              </a:spcBef>
              <a:spcAft>
                <a:spcPct val="0"/>
              </a:spcAft>
            </a:pPr>
            <a:r>
              <a:rPr lang="en-US" altLang="zh-CN" sz="2800" b="1">
                <a:latin typeface="华文新魏" panose="02010800040101010101" charset="-122"/>
                <a:ea typeface="华文新魏" panose="02010800040101010101" charset="-122"/>
                <a:cs typeface="华文新魏" panose="02010800040101010101" charset="-122"/>
                <a:sym typeface="+mn-ea"/>
              </a:rPr>
              <a:t>(3)</a:t>
            </a:r>
            <a:r>
              <a:rPr lang="zh-CN" altLang="en-US" sz="2800" b="1">
                <a:latin typeface="华文新魏" panose="02010800040101010101" charset="-122"/>
                <a:ea typeface="华文新魏" panose="02010800040101010101" charset="-122"/>
                <a:cs typeface="华文新魏" panose="02010800040101010101" charset="-122"/>
                <a:sym typeface="+mn-ea"/>
              </a:rPr>
              <a:t>特点</a:t>
            </a:r>
            <a:r>
              <a:rPr lang="en-US" altLang="zh-CN" sz="2800" b="1">
                <a:latin typeface="华文新魏" panose="02010800040101010101" charset="-122"/>
                <a:ea typeface="华文新魏" panose="02010800040101010101" charset="-122"/>
                <a:cs typeface="华文新魏" panose="02010800040101010101" charset="-122"/>
                <a:sym typeface="+mn-ea"/>
              </a:rPr>
              <a:t>:________________________________________________</a:t>
            </a:r>
            <a:endParaRPr lang="en-US" altLang="zh-CN" sz="2800" b="1">
              <a:latin typeface="华文新魏" panose="02010800040101010101" charset="-122"/>
              <a:ea typeface="华文新魏" panose="02010800040101010101" charset="-122"/>
              <a:cs typeface="华文新魏" panose="02010800040101010101" charset="-122"/>
              <a:sym typeface="+mn-ea"/>
            </a:endParaRPr>
          </a:p>
        </p:txBody>
      </p:sp>
      <p:sp>
        <p:nvSpPr>
          <p:cNvPr id="4" name="文本框 3"/>
          <p:cNvSpPr txBox="1"/>
          <p:nvPr>
            <p:custDataLst>
              <p:tags r:id="rId6"/>
            </p:custDataLst>
          </p:nvPr>
        </p:nvSpPr>
        <p:spPr>
          <a:xfrm>
            <a:off x="6572250" y="1052785"/>
            <a:ext cx="1131570"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体液</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5" name="文本框 4"/>
          <p:cNvSpPr txBox="1"/>
          <p:nvPr>
            <p:custDataLst>
              <p:tags r:id="rId7"/>
            </p:custDataLst>
          </p:nvPr>
        </p:nvSpPr>
        <p:spPr>
          <a:xfrm>
            <a:off x="7703820" y="1062650"/>
            <a:ext cx="1131570"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组织</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6" name="文本框 5"/>
          <p:cNvSpPr txBox="1"/>
          <p:nvPr>
            <p:custDataLst>
              <p:tags r:id="rId8"/>
            </p:custDataLst>
          </p:nvPr>
        </p:nvSpPr>
        <p:spPr>
          <a:xfrm>
            <a:off x="8944610" y="1062650"/>
            <a:ext cx="2637790"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已消化的物质</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7" name="文本框 6"/>
          <p:cNvSpPr txBox="1"/>
          <p:nvPr>
            <p:custDataLst>
              <p:tags r:id="rId9"/>
            </p:custDataLst>
          </p:nvPr>
        </p:nvSpPr>
        <p:spPr>
          <a:xfrm>
            <a:off x="1224915" y="1594145"/>
            <a:ext cx="1798320"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获取营养</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8" name="文本框 7"/>
          <p:cNvSpPr txBox="1"/>
          <p:nvPr>
            <p:custDataLst>
              <p:tags r:id="rId10"/>
            </p:custDataLst>
          </p:nvPr>
        </p:nvSpPr>
        <p:spPr>
          <a:xfrm>
            <a:off x="4844098" y="1603375"/>
            <a:ext cx="1727835"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产生危害</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9" name="文本框 8"/>
          <p:cNvSpPr txBox="1"/>
          <p:nvPr>
            <p:custDataLst>
              <p:tags r:id="rId11"/>
            </p:custDataLst>
          </p:nvPr>
        </p:nvSpPr>
        <p:spPr>
          <a:xfrm>
            <a:off x="2482215" y="2208890"/>
            <a:ext cx="6316153" cy="523220"/>
          </a:xfrm>
          <a:prstGeom prst="rect">
            <a:avLst/>
          </a:prstGeom>
          <a:noFill/>
        </p:spPr>
        <p:txBody>
          <a:bodyPr wrap="none" rtlCol="0">
            <a:spAutoFit/>
          </a:bodyPr>
          <a:lstStyle/>
          <a:p>
            <a:r>
              <a:rPr lang="zh-CN" altLang="en-US" sz="2800" b="1">
                <a:solidFill>
                  <a:schemeClr val="accent6">
                    <a:lumMod val="75000"/>
                  </a:schemeClr>
                </a:solidFill>
                <a:latin typeface="华文新魏" panose="02010800040101010101" charset="-122"/>
                <a:ea typeface="华文新魏" panose="02010800040101010101" charset="-122"/>
                <a:cs typeface="Arial Black" panose="020b0a04020102020204" charset="0"/>
                <a:sym typeface="+mn-ea"/>
              </a:rPr>
              <a:t>蚊子与人、噬菌体和细菌、马蛔虫和马</a:t>
            </a:r>
            <a:endParaRPr lang="zh-CN" altLang="en-US" sz="2800" b="1">
              <a:solidFill>
                <a:schemeClr val="accent6">
                  <a:lumMod val="75000"/>
                </a:schemeClr>
              </a:solidFill>
              <a:latin typeface="华文新魏" panose="02010800040101010101" charset="-122"/>
              <a:ea typeface="华文新魏" panose="02010800040101010101" charset="-122"/>
              <a:cs typeface="Arial Black" panose="020b0a04020102020204" charset="0"/>
              <a:sym typeface="+mn-ea"/>
            </a:endParaRPr>
          </a:p>
        </p:txBody>
      </p:sp>
      <p:sp>
        <p:nvSpPr>
          <p:cNvPr id="10" name="文本框 9"/>
          <p:cNvSpPr txBox="1"/>
          <p:nvPr>
            <p:custDataLst>
              <p:tags r:id="rId12"/>
            </p:custDataLst>
          </p:nvPr>
        </p:nvSpPr>
        <p:spPr>
          <a:xfrm>
            <a:off x="2598420" y="2722880"/>
            <a:ext cx="6995160" cy="521970"/>
          </a:xfrm>
          <a:prstGeom prst="rect">
            <a:avLst/>
          </a:prstGeom>
          <a:noFill/>
          <a:ln w="28575">
            <a:noFill/>
          </a:ln>
        </p:spPr>
        <p:txBody>
          <a:bodyPr wrap="square" anchor="t" anchorCtr="0">
            <a:spAutoFit/>
          </a:bodyPr>
          <a:lstStyle/>
          <a:p>
            <a:pPr>
              <a:spcBef>
                <a:spcPct val="50000"/>
              </a:spcBef>
            </a:pPr>
            <a:r>
              <a:rPr lang="zh-CN" altLang="en-US" sz="2800" b="1">
                <a:solidFill>
                  <a:srgbClr val="FF0000"/>
                </a:solidFill>
                <a:latin typeface="华文新魏" panose="02010800040101010101" charset="-122"/>
                <a:ea typeface="华文新魏" panose="02010800040101010101" charset="-122"/>
                <a:cs typeface="Arial"/>
              </a:rPr>
              <a:t>寄主受害，寄生者受益，分开对寄生者不利。</a:t>
            </a:r>
            <a:endParaRPr lang="zh-CN" altLang="en-US" sz="2800" b="1">
              <a:solidFill>
                <a:srgbClr val="FF0000"/>
              </a:solidFill>
              <a:latin typeface="华文新魏" panose="02010800040101010101" charset="-122"/>
              <a:ea typeface="华文新魏" panose="02010800040101010101" charset="-122"/>
              <a:cs typeface="Arial"/>
            </a:endParaRPr>
          </a:p>
        </p:txBody>
      </p:sp>
      <p:pic>
        <p:nvPicPr>
          <p:cNvPr id="13" name="图片 12" descr="C:\Users\Administrator\Desktop\21\timg (25).jpgtimg (25)"/>
          <p:cNvPicPr>
            <a:picLocks noChangeAspect="1"/>
          </p:cNvPicPr>
          <p:nvPr>
            <p:custDataLst>
              <p:tags r:id="rId14"/>
            </p:custDataLst>
          </p:nvPr>
        </p:nvPicPr>
        <p:blipFill>
          <a:blip r:embed="rId13"/>
          <a:srcRect b="8913"/>
          <a:stretch>
            <a:fillRect/>
          </a:stretch>
        </p:blipFill>
        <p:spPr>
          <a:xfrm>
            <a:off x="5276850" y="3388360"/>
            <a:ext cx="2864485" cy="3098800"/>
          </a:xfrm>
          <a:prstGeom prst="rect">
            <a:avLst/>
          </a:prstGeom>
        </p:spPr>
      </p:pic>
      <p:pic>
        <p:nvPicPr>
          <p:cNvPr id="4100" name="Picture 4"/>
          <p:cNvPicPr>
            <a:picLocks noChangeAspect="1" noChangeArrowheads="1"/>
          </p:cNvPicPr>
          <p:nvPr>
            <p:custDataLst>
              <p:tags r:id="rId16"/>
            </p:custDataLst>
          </p:nvPr>
        </p:nvPicPr>
        <p:blipFill>
          <a:blip r:embed="rId15">
            <a:extLst>
              <a:ext uri="{28A0092B-C50C-407E-A947-70E740481C1C}">
                <a14:useLocalDpi xmlns:a14="http://schemas.microsoft.com/office/drawing/2010/main" val="0"/>
              </a:ext>
            </a:extLst>
          </a:blip>
          <a:stretch>
            <a:fillRect/>
          </a:stretch>
        </p:blipFill>
        <p:spPr bwMode="auto">
          <a:xfrm>
            <a:off x="314789" y="3429000"/>
            <a:ext cx="4567261" cy="305843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custDataLst>
              <p:tags r:id="rId17"/>
            </p:custDataLst>
          </p:nvPr>
        </p:nvSpPr>
        <p:spPr>
          <a:xfrm>
            <a:off x="1523298" y="6496655"/>
            <a:ext cx="958917" cy="400110"/>
          </a:xfrm>
          <a:prstGeom prst="rect">
            <a:avLst/>
          </a:prstGeom>
          <a:noFill/>
        </p:spPr>
        <p:txBody>
          <a:bodyPr wrap="none" rtlCol="0">
            <a:spAutoFit/>
          </a:bodyPr>
          <a:lstStyle/>
          <a:p>
            <a:r>
              <a:rPr lang="zh-CN" altLang="en-US" sz="2000" b="1">
                <a:solidFill>
                  <a:srgbClr val="FF0000"/>
                </a:solidFill>
                <a:latin typeface="华文新魏" panose="02010800040101010101" charset="-122"/>
                <a:ea typeface="华文新魏" panose="02010800040101010101" charset="-122"/>
              </a:rPr>
              <a:t>菟丝子</a:t>
            </a:r>
            <a:endParaRPr lang="zh-CN" altLang="en-US" sz="2000" b="1">
              <a:solidFill>
                <a:srgbClr val="FF0000"/>
              </a:solidFill>
              <a:latin typeface="华文新魏" panose="02010800040101010101" charset="-122"/>
              <a:ea typeface="华文新魏" panose="02010800040101010101" charset="-122"/>
            </a:endParaRPr>
          </a:p>
        </p:txBody>
      </p:sp>
      <p:sp>
        <p:nvSpPr>
          <p:cNvPr id="17" name="文本框 16"/>
          <p:cNvSpPr txBox="1"/>
          <p:nvPr>
            <p:custDataLst>
              <p:tags r:id="rId18"/>
            </p:custDataLst>
          </p:nvPr>
        </p:nvSpPr>
        <p:spPr>
          <a:xfrm>
            <a:off x="6011828" y="6506785"/>
            <a:ext cx="958917" cy="400110"/>
          </a:xfrm>
          <a:prstGeom prst="rect">
            <a:avLst/>
          </a:prstGeom>
          <a:noFill/>
        </p:spPr>
        <p:txBody>
          <a:bodyPr wrap="none" rtlCol="0">
            <a:spAutoFit/>
          </a:bodyPr>
          <a:lstStyle/>
          <a:p>
            <a:r>
              <a:rPr lang="zh-CN" altLang="en-US" sz="2000" b="1">
                <a:solidFill>
                  <a:srgbClr val="FF0000"/>
                </a:solidFill>
                <a:latin typeface="华文新魏" panose="02010800040101010101" charset="-122"/>
                <a:ea typeface="华文新魏" panose="02010800040101010101" charset="-122"/>
              </a:rPr>
              <a:t>噬菌体</a:t>
            </a:r>
            <a:endParaRPr lang="zh-CN" altLang="en-US" sz="2000" b="1">
              <a:solidFill>
                <a:srgbClr val="FF0000"/>
              </a:solidFill>
              <a:latin typeface="华文新魏" panose="02010800040101010101" charset="-122"/>
              <a:ea typeface="华文新魏" panose="02010800040101010101" charset="-122"/>
            </a:endParaRPr>
          </a:p>
        </p:txBody>
      </p:sp>
      <p:sp>
        <p:nvSpPr>
          <p:cNvPr id="18" name="文本框 17"/>
          <p:cNvSpPr txBox="1"/>
          <p:nvPr>
            <p:custDataLst>
              <p:tags r:id="rId19"/>
            </p:custDataLst>
          </p:nvPr>
        </p:nvSpPr>
        <p:spPr>
          <a:xfrm>
            <a:off x="9491844" y="6457799"/>
            <a:ext cx="958917" cy="400110"/>
          </a:xfrm>
          <a:prstGeom prst="rect">
            <a:avLst/>
          </a:prstGeom>
          <a:noFill/>
        </p:spPr>
        <p:txBody>
          <a:bodyPr wrap="none" rtlCol="0">
            <a:spAutoFit/>
          </a:bodyPr>
          <a:lstStyle/>
          <a:p>
            <a:r>
              <a:rPr lang="zh-CN" altLang="en-US" sz="2000" b="1">
                <a:solidFill>
                  <a:srgbClr val="FF0000"/>
                </a:solidFill>
                <a:latin typeface="华文新魏" panose="02010800040101010101" charset="-122"/>
                <a:ea typeface="华文新魏" panose="02010800040101010101" charset="-122"/>
              </a:rPr>
              <a:t>人蛔虫</a:t>
            </a:r>
            <a:endParaRPr lang="zh-CN" altLang="en-US" sz="2000" b="1">
              <a:solidFill>
                <a:srgbClr val="FF0000"/>
              </a:solidFill>
              <a:latin typeface="华文新魏" panose="02010800040101010101" charset="-122"/>
              <a:ea typeface="华文新魏" panose="02010800040101010101" charset="-122"/>
            </a:endParaRPr>
          </a:p>
        </p:txBody>
      </p:sp>
      <p:pic>
        <p:nvPicPr>
          <p:cNvPr id="4102" name="Picture 6"/>
          <p:cNvPicPr>
            <a:picLocks noChangeAspect="1" noChangeArrowheads="1"/>
          </p:cNvPicPr>
          <p:nvPr>
            <p:custDataLst>
              <p:tags r:id="rId21"/>
            </p:custDataLst>
          </p:nvPr>
        </p:nvPicPr>
        <p:blipFill>
          <a:blip r:embed="rId20">
            <a:extLst>
              <a:ext uri="{28A0092B-C50C-407E-A947-70E740481C1C}">
                <a14:useLocalDpi xmlns:a14="http://schemas.microsoft.com/office/drawing/2010/main" val="0"/>
              </a:ext>
            </a:extLst>
          </a:blip>
          <a:stretch>
            <a:fillRect/>
          </a:stretch>
        </p:blipFill>
        <p:spPr bwMode="auto">
          <a:xfrm>
            <a:off x="8230235" y="3382645"/>
            <a:ext cx="3482340" cy="3104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checkerboard(across)">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文本占位符 27649"/>
          <p:cNvSpPr>
            <a:spLocks noGrp="1" noRot="1"/>
          </p:cNvSpPr>
          <p:nvPr>
            <p:custDataLst>
              <p:tags r:id="rId3"/>
            </p:custDataLst>
          </p:nvPr>
        </p:nvSpPr>
        <p:spPr>
          <a:xfrm>
            <a:off x="980361" y="482660"/>
            <a:ext cx="10231437" cy="4189413"/>
          </a:xfrm>
          <a:prstGeom prst="rect">
            <a:avLst/>
          </a:prstGeom>
          <a:noFill/>
          <a:ln w="9525">
            <a:noFill/>
          </a:ln>
        </p:spPr>
        <p:txBody>
          <a:bodyPr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30000"/>
              </a:lnSpc>
              <a:spcBef>
                <a:spcPct val="20000"/>
              </a:spcBef>
            </a:pPr>
            <a:r>
              <a:rPr lang="zh-CN" altLang="en-US" sz="3200" b="1">
                <a:solidFill>
                  <a:srgbClr val="FF0000"/>
                </a:solidFill>
                <a:latin typeface="华文新魏" panose="02010800040101010101" charset="-122"/>
                <a:ea typeface="华文新魏" panose="02010800040101010101" charset="-122"/>
                <a:cs typeface="华文新魏" panose="02010800040101010101" charset="-122"/>
              </a:rPr>
              <a:t>练习：</a:t>
            </a:r>
            <a:r>
              <a:rPr lang="zh-CN" altLang="en-US" sz="3200" b="1">
                <a:solidFill>
                  <a:srgbClr val="000000"/>
                </a:solidFill>
                <a:latin typeface="华文新魏" panose="02010800040101010101" charset="-122"/>
                <a:ea typeface="华文新魏" panose="02010800040101010101" charset="-122"/>
                <a:cs typeface="华文新魏" panose="02010800040101010101" charset="-122"/>
              </a:rPr>
              <a:t>判断下列实例是否属于群落：</a:t>
            </a:r>
            <a:endParaRPr lang="zh-CN" altLang="en-US" sz="3200" b="1">
              <a:solidFill>
                <a:srgbClr val="000000"/>
              </a:solidFill>
              <a:latin typeface="华文新魏" panose="02010800040101010101" charset="-122"/>
              <a:ea typeface="华文新魏" panose="02010800040101010101" charset="-122"/>
              <a:cs typeface="华文新魏" panose="02010800040101010101" charset="-122"/>
            </a:endParaRPr>
          </a:p>
          <a:p>
            <a:pPr marL="342900" indent="-342900">
              <a:lnSpc>
                <a:spcPct val="130000"/>
              </a:lnSpc>
              <a:spcBef>
                <a:spcPct val="20000"/>
              </a:spcBef>
            </a:pPr>
            <a:r>
              <a:rPr lang="en-US" altLang="zh-CN" sz="3200" b="1">
                <a:solidFill>
                  <a:srgbClr val="000000"/>
                </a:solidFill>
                <a:latin typeface="华文新魏" panose="02010800040101010101" charset="-122"/>
                <a:ea typeface="华文新魏" panose="02010800040101010101" charset="-122"/>
                <a:cs typeface="华文新魏" panose="02010800040101010101" charset="-122"/>
              </a:rPr>
              <a:t>1</a:t>
            </a:r>
            <a:r>
              <a:rPr lang="zh-CN" altLang="en-US" sz="3200" b="1">
                <a:solidFill>
                  <a:srgbClr val="000000"/>
                </a:solidFill>
                <a:latin typeface="华文新魏" panose="02010800040101010101" charset="-122"/>
                <a:ea typeface="华文新魏" panose="02010800040101010101" charset="-122"/>
                <a:cs typeface="华文新魏" panose="02010800040101010101" charset="-122"/>
              </a:rPr>
              <a:t>．一个池塘中全部鱼</a:t>
            </a:r>
            <a:endParaRPr lang="zh-CN" altLang="en-US" sz="3200" b="1">
              <a:solidFill>
                <a:srgbClr val="000000"/>
              </a:solidFill>
              <a:latin typeface="华文新魏" panose="02010800040101010101" charset="-122"/>
              <a:ea typeface="华文新魏" panose="02010800040101010101" charset="-122"/>
              <a:cs typeface="华文新魏" panose="02010800040101010101" charset="-122"/>
            </a:endParaRPr>
          </a:p>
          <a:p>
            <a:pPr marL="342900" indent="-342900">
              <a:lnSpc>
                <a:spcPct val="130000"/>
              </a:lnSpc>
              <a:spcBef>
                <a:spcPct val="20000"/>
              </a:spcBef>
            </a:pPr>
            <a:r>
              <a:rPr lang="en-US" altLang="zh-CN" sz="3200" b="1">
                <a:solidFill>
                  <a:srgbClr val="000000"/>
                </a:solidFill>
                <a:latin typeface="华文新魏" panose="02010800040101010101" charset="-122"/>
                <a:ea typeface="华文新魏" panose="02010800040101010101" charset="-122"/>
                <a:cs typeface="华文新魏" panose="02010800040101010101" charset="-122"/>
              </a:rPr>
              <a:t>2</a:t>
            </a:r>
            <a:r>
              <a:rPr lang="zh-CN" altLang="en-US" sz="3200" b="1">
                <a:solidFill>
                  <a:srgbClr val="000000"/>
                </a:solidFill>
                <a:latin typeface="华文新魏" panose="02010800040101010101" charset="-122"/>
                <a:ea typeface="华文新魏" panose="02010800040101010101" charset="-122"/>
                <a:cs typeface="华文新魏" panose="02010800040101010101" charset="-122"/>
              </a:rPr>
              <a:t>．一块朽木上的全部木耳</a:t>
            </a:r>
            <a:endParaRPr lang="zh-CN" altLang="en-US" sz="3200" b="1">
              <a:solidFill>
                <a:srgbClr val="000000"/>
              </a:solidFill>
              <a:latin typeface="华文新魏" panose="02010800040101010101" charset="-122"/>
              <a:ea typeface="华文新魏" panose="02010800040101010101" charset="-122"/>
              <a:cs typeface="华文新魏" panose="02010800040101010101" charset="-122"/>
            </a:endParaRPr>
          </a:p>
          <a:p>
            <a:pPr marL="342900" indent="-342900">
              <a:lnSpc>
                <a:spcPct val="130000"/>
              </a:lnSpc>
              <a:spcBef>
                <a:spcPct val="20000"/>
              </a:spcBef>
            </a:pPr>
            <a:r>
              <a:rPr lang="en-US" altLang="zh-CN" sz="3200" b="1">
                <a:solidFill>
                  <a:srgbClr val="000000"/>
                </a:solidFill>
                <a:latin typeface="华文新魏" panose="02010800040101010101" charset="-122"/>
                <a:ea typeface="华文新魏" panose="02010800040101010101" charset="-122"/>
                <a:cs typeface="华文新魏" panose="02010800040101010101" charset="-122"/>
              </a:rPr>
              <a:t>3</a:t>
            </a:r>
            <a:r>
              <a:rPr lang="zh-CN" altLang="en-US" sz="3200" b="1">
                <a:solidFill>
                  <a:srgbClr val="000000"/>
                </a:solidFill>
                <a:latin typeface="华文新魏" panose="02010800040101010101" charset="-122"/>
                <a:ea typeface="华文新魏" panose="02010800040101010101" charset="-122"/>
                <a:cs typeface="华文新魏" panose="02010800040101010101" charset="-122"/>
              </a:rPr>
              <a:t>．</a:t>
            </a:r>
            <a:r>
              <a:rPr lang="zh-CN" altLang="en-US" sz="3200" b="1">
                <a:latin typeface="华文新魏" panose="02010800040101010101" charset="-122"/>
                <a:ea typeface="华文新魏" panose="02010800040101010101" charset="-122"/>
                <a:cs typeface="华文新魏" panose="02010800040101010101" charset="-122"/>
                <a:sym typeface="宋体" panose="02010600030101010101" pitchFamily="2" charset="-122"/>
              </a:rPr>
              <a:t>某菜市场上出售的鸡、鸭、鱼、蘑菇和蔬菜等所有生物是一个群落</a:t>
            </a:r>
            <a:endParaRPr lang="zh-CN" altLang="en-US" sz="3200" b="1">
              <a:latin typeface="华文新魏" panose="02010800040101010101" charset="-122"/>
              <a:ea typeface="华文新魏" panose="02010800040101010101" charset="-122"/>
              <a:cs typeface="华文新魏" panose="02010800040101010101" charset="-122"/>
              <a:sym typeface="宋体" panose="02010600030101010101" pitchFamily="2" charset="-122"/>
            </a:endParaRPr>
          </a:p>
          <a:p>
            <a:pPr marL="342900" indent="-342900">
              <a:lnSpc>
                <a:spcPct val="130000"/>
              </a:lnSpc>
              <a:spcBef>
                <a:spcPct val="20000"/>
              </a:spcBef>
            </a:pPr>
            <a:r>
              <a:rPr lang="en-US" altLang="zh-CN" sz="3200" b="1">
                <a:solidFill>
                  <a:srgbClr val="000000"/>
                </a:solidFill>
                <a:latin typeface="华文新魏" panose="02010800040101010101" charset="-122"/>
                <a:ea typeface="华文新魏" panose="02010800040101010101" charset="-122"/>
                <a:cs typeface="华文新魏" panose="02010800040101010101" charset="-122"/>
              </a:rPr>
              <a:t>4</a:t>
            </a:r>
            <a:r>
              <a:rPr lang="zh-CN" altLang="en-US" sz="3200" b="1">
                <a:solidFill>
                  <a:srgbClr val="000000"/>
                </a:solidFill>
                <a:latin typeface="华文新魏" panose="02010800040101010101" charset="-122"/>
                <a:ea typeface="华文新魏" panose="02010800040101010101" charset="-122"/>
                <a:cs typeface="华文新魏" panose="02010800040101010101" charset="-122"/>
              </a:rPr>
              <a:t>．一块水田里的全部水稻、水草、鱼、虾及其它生物</a:t>
            </a:r>
            <a:endParaRPr lang="zh-CN" altLang="en-US" sz="3200" b="1">
              <a:solidFill>
                <a:srgbClr val="000000"/>
              </a:solidFill>
              <a:latin typeface="华文新魏" panose="02010800040101010101" charset="-122"/>
              <a:ea typeface="华文新魏" panose="02010800040101010101" charset="-122"/>
              <a:cs typeface="华文新魏" panose="02010800040101010101" charset="-122"/>
            </a:endParaRPr>
          </a:p>
          <a:p>
            <a:pPr marL="342900" indent="-342900">
              <a:lnSpc>
                <a:spcPct val="130000"/>
              </a:lnSpc>
              <a:spcBef>
                <a:spcPct val="20000"/>
              </a:spcBef>
            </a:pPr>
            <a:endParaRPr lang="zh-CN" altLang="en-US" sz="3200" b="1">
              <a:solidFill>
                <a:srgbClr val="000000"/>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文本框 1"/>
          <p:cNvSpPr txBox="1"/>
          <p:nvPr>
            <p:custDataLst>
              <p:tags r:id="rId3"/>
            </p:custDataLst>
          </p:nvPr>
        </p:nvSpPr>
        <p:spPr>
          <a:xfrm>
            <a:off x="767715" y="365760"/>
            <a:ext cx="4939030" cy="607695"/>
          </a:xfrm>
          <a:prstGeom prst="rect">
            <a:avLst/>
          </a:prstGeom>
          <a:noFill/>
        </p:spPr>
        <p:txBody>
          <a:bodyPr wrap="square" rtlCol="0">
            <a:spAutoFit/>
          </a:bodyPr>
          <a:lstStyle/>
          <a:p>
            <a:pPr>
              <a:lnSpc>
                <a:spcPct val="120000"/>
              </a:lnSpc>
            </a:pPr>
            <a:r>
              <a:rPr lang="en-US" altLang="zh-CN" sz="2800" b="1">
                <a:latin typeface="华文新魏" panose="02010800040101010101" charset="-122"/>
                <a:ea typeface="华文新魏" panose="02010800040101010101" charset="-122"/>
                <a:cs typeface="华文新魏" panose="02010800040101010101" charset="-122"/>
                <a:sym typeface="+mn-ea"/>
              </a:rPr>
              <a:t>(4)</a:t>
            </a:r>
            <a:r>
              <a:rPr lang="zh-CN" altLang="en-US" sz="2800" b="1">
                <a:latin typeface="华文新魏" panose="02010800040101010101" charset="-122"/>
                <a:ea typeface="华文新魏" panose="02010800040101010101" charset="-122"/>
                <a:cs typeface="华文新魏" panose="02010800040101010101" charset="-122"/>
                <a:sym typeface="+mn-ea"/>
              </a:rPr>
              <a:t>数量坐标图和营养关系图</a:t>
            </a:r>
            <a:endParaRPr lang="zh-CN" altLang="en-US" sz="2800" b="1">
              <a:latin typeface="华文新魏" panose="02010800040101010101" charset="-122"/>
              <a:ea typeface="华文新魏" panose="02010800040101010101" charset="-122"/>
              <a:cs typeface="华文新魏" panose="02010800040101010101" charset="-122"/>
              <a:sym typeface="+mn-ea"/>
            </a:endParaRPr>
          </a:p>
        </p:txBody>
      </p:sp>
      <p:sp>
        <p:nvSpPr>
          <p:cNvPr id="5" name="文本框 4"/>
          <p:cNvSpPr txBox="1"/>
          <p:nvPr>
            <p:custDataLst>
              <p:tags r:id="rId4"/>
            </p:custDataLst>
          </p:nvPr>
        </p:nvSpPr>
        <p:spPr>
          <a:xfrm>
            <a:off x="5486718" y="5773838"/>
            <a:ext cx="7153910" cy="1057790"/>
          </a:xfrm>
          <a:prstGeom prst="rect">
            <a:avLst/>
          </a:prstGeom>
          <a:noFill/>
        </p:spPr>
        <p:txBody>
          <a:bodyPr wrap="square" rtlCol="0">
            <a:spAutoFit/>
          </a:bodyPr>
          <a:lstStyle/>
          <a:p>
            <a:pPr>
              <a:lnSpc>
                <a:spcPct val="120000"/>
              </a:lnSpc>
            </a:pPr>
            <a:r>
              <a:rPr lang="en-US" altLang="zh-CN" sz="2800" b="1">
                <a:latin typeface="华文新魏" panose="02010800040101010101" charset="-122"/>
                <a:ea typeface="华文新魏" panose="02010800040101010101" charset="-122"/>
                <a:cs typeface="华文新魏" panose="02010800040101010101" charset="-122"/>
                <a:sym typeface="+mn-ea"/>
              </a:rPr>
              <a:t> </a:t>
            </a:r>
            <a:r>
              <a:rPr lang="zh-CN" altLang="en-US" sz="2800" b="1">
                <a:latin typeface="华文新魏" panose="02010800040101010101" charset="-122"/>
                <a:ea typeface="华文新魏" panose="02010800040101010101" charset="-122"/>
                <a:cs typeface="华文新魏" panose="02010800040101010101" charset="-122"/>
                <a:sym typeface="+mn-ea"/>
              </a:rPr>
              <a:t>宿主的个体数有可能减少，有可能不变；</a:t>
            </a:r>
            <a:endParaRPr lang="zh-CN" altLang="en-US" sz="2800" b="1">
              <a:latin typeface="华文新魏" panose="02010800040101010101" charset="-122"/>
              <a:ea typeface="华文新魏" panose="02010800040101010101" charset="-122"/>
              <a:cs typeface="华文新魏" panose="02010800040101010101" charset="-122"/>
              <a:sym typeface="+mn-ea"/>
            </a:endParaRPr>
          </a:p>
          <a:p>
            <a:pPr>
              <a:lnSpc>
                <a:spcPct val="120000"/>
              </a:lnSpc>
            </a:pPr>
            <a:r>
              <a:rPr lang="zh-CN" altLang="en-US" sz="2800" b="1">
                <a:latin typeface="华文新魏" panose="02010800040101010101" charset="-122"/>
                <a:ea typeface="华文新魏" panose="02010800040101010101" charset="-122"/>
                <a:cs typeface="华文新魏" panose="02010800040101010101" charset="-122"/>
                <a:sym typeface="+mn-ea"/>
              </a:rPr>
              <a:t> 一般情况下，宿主的个体数不会变为零。</a:t>
            </a:r>
            <a:endParaRPr lang="zh-CN" altLang="en-US" sz="2800" b="1">
              <a:latin typeface="华文新魏" panose="02010800040101010101" charset="-122"/>
              <a:ea typeface="华文新魏" panose="02010800040101010101" charset="-122"/>
              <a:cs typeface="华文新魏" panose="02010800040101010101" charset="-122"/>
              <a:sym typeface="+mn-ea"/>
            </a:endParaRPr>
          </a:p>
        </p:txBody>
      </p:sp>
      <p:grpSp>
        <p:nvGrpSpPr>
          <p:cNvPr id="9" name="Group 22"/>
          <p:cNvGrpSpPr/>
          <p:nvPr>
            <p:custDataLst>
              <p:tags r:id="rId5"/>
            </p:custDataLst>
          </p:nvPr>
        </p:nvGrpSpPr>
        <p:grpSpPr>
          <a:xfrm>
            <a:off x="1467803" y="1284288"/>
            <a:ext cx="3438525" cy="2651125"/>
            <a:chOff x="40" y="83"/>
            <a:chExt cx="2166" cy="1669"/>
          </a:xfrm>
        </p:grpSpPr>
        <p:grpSp>
          <p:nvGrpSpPr>
            <p:cNvPr id="10" name="Group 10"/>
            <p:cNvGrpSpPr/>
            <p:nvPr>
              <p:custDataLst>
                <p:tags r:id="rId6"/>
              </p:custDataLst>
            </p:nvPr>
          </p:nvGrpSpPr>
          <p:grpSpPr>
            <a:xfrm>
              <a:off x="40" y="83"/>
              <a:ext cx="2165" cy="1669"/>
              <a:chOff x="40" y="-73"/>
              <a:chExt cx="2165" cy="1826"/>
            </a:xfrm>
          </p:grpSpPr>
          <p:grpSp>
            <p:nvGrpSpPr>
              <p:cNvPr id="14" name="Group 11"/>
              <p:cNvGrpSpPr/>
              <p:nvPr>
                <p:custDataLst>
                  <p:tags r:id="rId7"/>
                </p:custDataLst>
              </p:nvPr>
            </p:nvGrpSpPr>
            <p:grpSpPr>
              <a:xfrm>
                <a:off x="335" y="0"/>
                <a:ext cx="1869" cy="1392"/>
                <a:chExt cx="1714" cy="1441"/>
              </a:xfrm>
            </p:grpSpPr>
            <p:sp>
              <p:nvSpPr>
                <p:cNvPr id="17" name="Line 12"/>
                <p:cNvSpPr/>
                <p:nvPr>
                  <p:custDataLst>
                    <p:tags r:id="rId8"/>
                  </p:custDataLst>
                </p:nvPr>
              </p:nvSpPr>
              <p:spPr>
                <a:xfrm flipH="1" flipV="1">
                  <a:off x="0" y="0"/>
                  <a:ext cx="0" cy="1440"/>
                </a:xfrm>
                <a:prstGeom prst="line">
                  <a:avLst/>
                </a:prstGeom>
                <a:ln w="38100" cap="flat" cmpd="sng">
                  <a:solidFill>
                    <a:srgbClr val="000000"/>
                  </a:solidFill>
                  <a:prstDash val="solid"/>
                  <a:round/>
                  <a:headEnd type="none" w="med" len="med"/>
                  <a:tailEnd type="triangle" w="med" len="med"/>
                </a:ln>
              </p:spPr>
              <p:txBody>
                <a:bodyPr anchor="t" anchorCtr="0"/>
                <a:lstStyle/>
                <a:p>
                  <a:pPr marL="0" marR="0" lvl="0" indent="0" defTabSz="914400" eaLnBrk="0" fontAlgn="auto"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endParaRPr>
                </a:p>
              </p:txBody>
            </p:sp>
            <p:sp>
              <p:nvSpPr>
                <p:cNvPr id="18" name="Line 13"/>
                <p:cNvSpPr/>
                <p:nvPr>
                  <p:custDataLst>
                    <p:tags r:id="rId9"/>
                  </p:custDataLst>
                </p:nvPr>
              </p:nvSpPr>
              <p:spPr>
                <a:xfrm>
                  <a:off x="0" y="1440"/>
                  <a:ext cx="1714" cy="1"/>
                </a:xfrm>
                <a:prstGeom prst="line">
                  <a:avLst/>
                </a:prstGeom>
                <a:ln w="38100" cap="flat" cmpd="sng">
                  <a:solidFill>
                    <a:srgbClr val="000000"/>
                  </a:solidFill>
                  <a:prstDash val="solid"/>
                  <a:round/>
                  <a:headEnd type="none" w="med" len="med"/>
                  <a:tailEnd type="triangle" w="med" len="med"/>
                </a:ln>
              </p:spPr>
              <p:txBody>
                <a:bodyPr anchor="t" anchorCtr="0"/>
                <a:lstStyle/>
                <a:p>
                  <a:pPr marL="0" marR="0" lvl="0" indent="0" defTabSz="914400" eaLnBrk="0" fontAlgn="auto"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endParaRPr>
                </a:p>
              </p:txBody>
            </p:sp>
          </p:grpSp>
          <p:sp>
            <p:nvSpPr>
              <p:cNvPr id="15" name="Text Box 14"/>
              <p:cNvSpPr txBox="1"/>
              <p:nvPr>
                <p:custDataLst>
                  <p:tags r:id="rId10"/>
                </p:custDataLst>
              </p:nvPr>
            </p:nvSpPr>
            <p:spPr>
              <a:xfrm>
                <a:off x="40" y="-73"/>
                <a:ext cx="304" cy="945"/>
              </a:xfrm>
              <a:prstGeom prst="rect">
                <a:avLst/>
              </a:prstGeom>
              <a:noFill/>
              <a:ln w="9525">
                <a:noFill/>
              </a:ln>
            </p:spPr>
            <p:txBody>
              <a:bodyPr wrap="square" anchor="t" anchorCtr="0">
                <a:spAutoFit/>
              </a:bodyPr>
              <a:lstStyle/>
              <a:p>
                <a:pPr marL="0" marR="0" lvl="0" indent="0" defTabSz="914400" eaLnBrk="0" fontAlgn="auto" latinLnBrk="0" hangingPunct="0">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rPr>
                  <a:t>个</a:t>
                </a:r>
                <a:endPar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endParaRPr>
              </a:p>
              <a:p>
                <a:pPr marL="0" marR="0" lvl="0" indent="0" defTabSz="914400" eaLnBrk="0" fontAlgn="auto" latinLnBrk="0" hangingPunct="0">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rPr>
                  <a:t>体</a:t>
                </a:r>
                <a:endPar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endParaRPr>
              </a:p>
              <a:p>
                <a:pPr marL="0" marR="0" lvl="0" indent="0" defTabSz="914400" eaLnBrk="0" fontAlgn="auto" latinLnBrk="0" hangingPunct="0">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rPr>
                  <a:t>数</a:t>
                </a:r>
                <a:endPar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endParaRPr>
              </a:p>
            </p:txBody>
          </p:sp>
          <p:sp>
            <p:nvSpPr>
              <p:cNvPr id="16" name="Rectangle 15"/>
              <p:cNvSpPr/>
              <p:nvPr>
                <p:custDataLst>
                  <p:tags r:id="rId11"/>
                </p:custDataLst>
              </p:nvPr>
            </p:nvSpPr>
            <p:spPr>
              <a:xfrm>
                <a:off x="1566" y="1392"/>
                <a:ext cx="571" cy="361"/>
              </a:xfrm>
              <a:prstGeom prst="rect">
                <a:avLst/>
              </a:prstGeom>
              <a:noFill/>
              <a:ln w="9525">
                <a:noFill/>
              </a:ln>
            </p:spPr>
            <p:txBody>
              <a:bodyPr wrap="none" anchor="t" anchorCtr="0">
                <a:spAutoFit/>
              </a:bodyPr>
              <a:lstStyle/>
              <a:p>
                <a:pPr marL="0" marR="0" lvl="0" indent="0" defTabSz="914400" eaLnBrk="0" fontAlgn="auto" latinLnBrk="0" hangingPunct="0">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rPr>
                  <a:t>时间</a:t>
                </a:r>
                <a:endParaRPr kumimoji="0" lang="zh-CN" altLang="en-US" sz="2800" b="1"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endParaRPr>
              </a:p>
            </p:txBody>
          </p:sp>
        </p:grpSp>
        <p:sp>
          <p:nvSpPr>
            <p:cNvPr id="11" name="Rectangle 17"/>
            <p:cNvSpPr/>
            <p:nvPr>
              <p:custDataLst>
                <p:tags r:id="rId12"/>
              </p:custDataLst>
            </p:nvPr>
          </p:nvSpPr>
          <p:spPr>
            <a:xfrm>
              <a:off x="1905" y="822"/>
              <a:ext cx="265" cy="326"/>
            </a:xfrm>
            <a:prstGeom prst="rect">
              <a:avLst/>
            </a:prstGeom>
            <a:noFill/>
            <a:ln w="9525">
              <a:noFill/>
            </a:ln>
          </p:spPr>
          <p:txBody>
            <a:bodyPr wrap="none" anchor="t" anchorCtr="0">
              <a:spAutoFit/>
            </a:bodyPr>
            <a:lstStyle/>
            <a:p>
              <a:pPr marL="0" marR="0" lvl="0" indent="0" defTabSz="914400" eaLnBrk="0" fontAlgn="auto"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rPr>
                <a:t>A</a:t>
              </a:r>
              <a:endParaRPr kumimoji="0" lang="en-US" altLang="zh-CN" sz="2800" b="0"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endParaRPr>
            </a:p>
          </p:txBody>
        </p:sp>
        <p:sp>
          <p:nvSpPr>
            <p:cNvPr id="12" name="Text Box 18"/>
            <p:cNvSpPr txBox="1"/>
            <p:nvPr>
              <p:custDataLst>
                <p:tags r:id="rId13"/>
              </p:custDataLst>
            </p:nvPr>
          </p:nvSpPr>
          <p:spPr>
            <a:xfrm>
              <a:off x="1941" y="150"/>
              <a:ext cx="265" cy="327"/>
            </a:xfrm>
            <a:prstGeom prst="rect">
              <a:avLst/>
            </a:prstGeom>
            <a:noFill/>
            <a:ln w="9525">
              <a:noFill/>
            </a:ln>
          </p:spPr>
          <p:txBody>
            <a:bodyPr wrap="none" anchor="t" anchorCtr="0">
              <a:spAutoFit/>
            </a:bodyPr>
            <a:lstStyle/>
            <a:p>
              <a:pPr marL="0" marR="0" lvl="0" indent="0" defTabSz="914400" eaLnBrk="0" fontAlgn="auto"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0" cap="none" spc="0" normalizeH="0" baseline="0" noProof="0">
                  <a:ln>
                    <a:noFill/>
                  </a:ln>
                  <a:solidFill>
                    <a:srgbClr val="0000FF"/>
                  </a:solidFill>
                  <a:effectLst/>
                  <a:uLnTx/>
                  <a:uFillTx/>
                  <a:latin typeface="华文新魏" panose="02010800040101010101" charset="-122"/>
                  <a:ea typeface="华文新魏" panose="02010800040101010101" charset="-122"/>
                  <a:cs typeface="Arial"/>
                </a:rPr>
                <a:t>B</a:t>
              </a:r>
              <a:endParaRPr kumimoji="0" lang="en-US" altLang="zh-CN" sz="2800" b="0" i="0" u="none" strike="noStrike" kern="0" cap="none" spc="0" normalizeH="0" baseline="0" noProof="0">
                <a:ln>
                  <a:noFill/>
                </a:ln>
                <a:solidFill>
                  <a:srgbClr val="0000FF"/>
                </a:solidFill>
                <a:effectLst/>
                <a:uLnTx/>
                <a:uFillTx/>
                <a:latin typeface="华文新魏" panose="02010800040101010101" charset="-122"/>
                <a:ea typeface="华文新魏" panose="02010800040101010101" charset="-122"/>
                <a:cs typeface="Arial"/>
              </a:endParaRPr>
            </a:p>
          </p:txBody>
        </p:sp>
        <p:sp>
          <p:nvSpPr>
            <p:cNvPr id="13" name="Freeform 21"/>
            <p:cNvSpPr/>
            <p:nvPr>
              <p:custDataLst>
                <p:tags r:id="rId14"/>
              </p:custDataLst>
            </p:nvPr>
          </p:nvSpPr>
          <p:spPr>
            <a:xfrm>
              <a:off x="339" y="371"/>
              <a:ext cx="1633" cy="582"/>
            </a:xfrm>
            <a:custGeom>
              <a:cxnLst>
                <a:cxn ang="0">
                  <a:pos x="0" y="582"/>
                </a:cxn>
                <a:cxn ang="0">
                  <a:pos x="408" y="83"/>
                </a:cxn>
                <a:cxn ang="0">
                  <a:pos x="862" y="83"/>
                </a:cxn>
                <a:cxn ang="0">
                  <a:pos x="1225" y="492"/>
                </a:cxn>
                <a:cxn ang="0">
                  <a:pos x="1633" y="582"/>
                </a:cxn>
              </a:cxnLst>
              <a:rect l="l" t="t" r="r" b="b"/>
              <a:pathLst>
                <a:path w="1632" h="582">
                  <a:moveTo>
                    <a:pt x="0" y="582"/>
                  </a:moveTo>
                  <a:cubicBezTo>
                    <a:pt x="132" y="374"/>
                    <a:pt x="264" y="166"/>
                    <a:pt x="408" y="83"/>
                  </a:cubicBezTo>
                  <a:cubicBezTo>
                    <a:pt x="552" y="0"/>
                    <a:pt x="726" y="15"/>
                    <a:pt x="862" y="83"/>
                  </a:cubicBezTo>
                  <a:cubicBezTo>
                    <a:pt x="998" y="151"/>
                    <a:pt x="1097" y="409"/>
                    <a:pt x="1225" y="492"/>
                  </a:cubicBezTo>
                  <a:cubicBezTo>
                    <a:pt x="1353" y="575"/>
                    <a:pt x="1493" y="578"/>
                    <a:pt x="1633" y="582"/>
                  </a:cubicBezTo>
                </a:path>
              </a:pathLst>
            </a:custGeom>
            <a:noFill/>
            <a:ln w="38100" cap="flat" cmpd="sng">
              <a:solidFill>
                <a:srgbClr val="000000"/>
              </a:solidFill>
              <a:prstDash val="solid"/>
              <a:round/>
              <a:headEnd type="none" w="med" len="med"/>
              <a:tailEnd type="non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华文新魏" panose="02010800040101010101" charset="-122"/>
                <a:ea typeface="华文新魏" panose="02010800040101010101" charset="-122"/>
                <a:cs typeface="Arial"/>
              </a:endParaRPr>
            </a:p>
          </p:txBody>
        </p:sp>
      </p:grpSp>
      <p:sp>
        <p:nvSpPr>
          <p:cNvPr id="19" name="Freeform 12"/>
          <p:cNvSpPr/>
          <p:nvPr>
            <p:custDataLst>
              <p:tags r:id="rId15"/>
            </p:custDataLst>
          </p:nvPr>
        </p:nvSpPr>
        <p:spPr>
          <a:xfrm>
            <a:off x="2053590" y="1631950"/>
            <a:ext cx="2743200" cy="1539875"/>
          </a:xfrm>
          <a:custGeom>
            <a:cxnLst>
              <a:cxn ang="0">
                <a:pos x="0" y="563"/>
              </a:cxn>
              <a:cxn ang="0">
                <a:pos x="549" y="241"/>
              </a:cxn>
              <a:cxn ang="0">
                <a:pos x="1035" y="56"/>
              </a:cxn>
              <a:cxn ang="0">
                <a:pos x="1772" y="0"/>
              </a:cxn>
            </a:cxnLst>
            <a:rect l="l" t="t" r="r" b="b"/>
            <a:pathLst>
              <a:path w="1033" h="640">
                <a:moveTo>
                  <a:pt x="0" y="640"/>
                </a:moveTo>
                <a:cubicBezTo>
                  <a:pt x="52" y="579"/>
                  <a:pt x="220" y="370"/>
                  <a:pt x="320" y="274"/>
                </a:cubicBezTo>
                <a:cubicBezTo>
                  <a:pt x="420" y="178"/>
                  <a:pt x="484" y="110"/>
                  <a:pt x="603" y="64"/>
                </a:cubicBezTo>
                <a:cubicBezTo>
                  <a:pt x="722" y="18"/>
                  <a:pt x="944" y="13"/>
                  <a:pt x="1033" y="0"/>
                </a:cubicBezTo>
              </a:path>
            </a:pathLst>
          </a:cu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zh-CN" altLang="en-US">
              <a:solidFill>
                <a:srgbClr val="000000"/>
              </a:solidFill>
              <a:latin typeface="Arial"/>
              <a:ea typeface="微软雅黑" panose="020b0503020204020204" pitchFamily="34" charset="-122"/>
              <a:cs typeface="Arial"/>
            </a:endParaRPr>
          </a:p>
        </p:txBody>
      </p:sp>
      <p:sp>
        <p:nvSpPr>
          <p:cNvPr id="20" name="文本框 19"/>
          <p:cNvSpPr txBox="1"/>
          <p:nvPr>
            <p:custDataLst>
              <p:tags r:id="rId16"/>
            </p:custDataLst>
          </p:nvPr>
        </p:nvSpPr>
        <p:spPr>
          <a:xfrm>
            <a:off x="4368483" y="2835910"/>
            <a:ext cx="842962" cy="487363"/>
          </a:xfrm>
          <a:prstGeom prst="rect">
            <a:avLst/>
          </a:prstGeom>
          <a:noFill/>
          <a:ln w="9525">
            <a:noFill/>
          </a:ln>
        </p:spPr>
        <p:txBody>
          <a:bodyPr wrap="none" anchor="t" anchorCtr="0">
            <a:spAutoFit/>
          </a:bodyPr>
          <a:lstStyle/>
          <a:p>
            <a:r>
              <a:rPr lang="zh-CN" altLang="en-US" sz="2600">
                <a:solidFill>
                  <a:srgbClr val="000000"/>
                </a:solidFill>
                <a:latin typeface="华文新魏" panose="02010800040101010101" charset="-122"/>
                <a:ea typeface="华文新魏" panose="02010800040101010101" charset="-122"/>
                <a:cs typeface="Arial"/>
              </a:rPr>
              <a:t>宿主</a:t>
            </a:r>
            <a:endParaRPr lang="zh-CN" altLang="en-US" sz="2600">
              <a:solidFill>
                <a:srgbClr val="000000"/>
              </a:solidFill>
              <a:latin typeface="华文新魏" panose="02010800040101010101" charset="-122"/>
              <a:ea typeface="华文新魏" panose="02010800040101010101" charset="-122"/>
              <a:cs typeface="Arial"/>
            </a:endParaRPr>
          </a:p>
        </p:txBody>
      </p:sp>
      <p:sp>
        <p:nvSpPr>
          <p:cNvPr id="21" name="Rectangle 19"/>
          <p:cNvSpPr/>
          <p:nvPr>
            <p:custDataLst>
              <p:tags r:id="rId17"/>
            </p:custDataLst>
          </p:nvPr>
        </p:nvSpPr>
        <p:spPr>
          <a:xfrm>
            <a:off x="4368483" y="1741805"/>
            <a:ext cx="1255712" cy="517525"/>
          </a:xfrm>
          <a:prstGeom prst="rect">
            <a:avLst/>
          </a:prstGeom>
          <a:noFill/>
          <a:ln w="9525">
            <a:noFill/>
          </a:ln>
        </p:spPr>
        <p:txBody>
          <a:bodyPr wrap="none" anchor="t" anchorCtr="0">
            <a:spAutoFit/>
          </a:bodyPr>
          <a:lstStyle/>
          <a:p>
            <a:pPr eaLnBrk="0" hangingPunct="0">
              <a:buFont typeface="Arial" panose="020b0604020202020204" pitchFamily="34" charset="0"/>
              <a:buNone/>
            </a:pPr>
            <a:r>
              <a:rPr lang="zh-CN" altLang="en-US" sz="2800" b="1">
                <a:solidFill>
                  <a:srgbClr val="FF3300"/>
                </a:solidFill>
                <a:latin typeface="华文新魏" panose="02010800040101010101" charset="-122"/>
                <a:ea typeface="华文新魏" panose="02010800040101010101" charset="-122"/>
                <a:cs typeface="Arial"/>
              </a:rPr>
              <a:t>寄生者</a:t>
            </a:r>
            <a:endParaRPr lang="zh-CN" altLang="en-US" sz="2800" b="1">
              <a:solidFill>
                <a:srgbClr val="FF3300"/>
              </a:solidFill>
              <a:latin typeface="华文新魏" panose="02010800040101010101" charset="-122"/>
              <a:ea typeface="华文新魏" panose="02010800040101010101" charset="-122"/>
              <a:cs typeface="Arial"/>
            </a:endParaRPr>
          </a:p>
        </p:txBody>
      </p:sp>
      <p:pic>
        <p:nvPicPr>
          <p:cNvPr id="22" name="图片 868381"/>
          <p:cNvPicPr>
            <a:picLocks noChangeAspect="1"/>
          </p:cNvPicPr>
          <p:nvPr>
            <p:custDataLst>
              <p:tags r:id="rId19"/>
            </p:custDataLst>
          </p:nvPr>
        </p:nvPicPr>
        <p:blipFill>
          <a:blip r:embed="rId18"/>
          <a:srcRect l="330" t="47226" r="44119" b="611"/>
          <a:stretch>
            <a:fillRect/>
          </a:stretch>
        </p:blipFill>
        <p:spPr>
          <a:xfrm>
            <a:off x="5842635" y="1278890"/>
            <a:ext cx="3833495" cy="1849755"/>
          </a:xfrm>
          <a:prstGeom prst="rect">
            <a:avLst/>
          </a:prstGeom>
          <a:noFill/>
          <a:ln w="9525">
            <a:noFill/>
          </a:ln>
        </p:spPr>
      </p:pic>
      <p:pic>
        <p:nvPicPr>
          <p:cNvPr id="23" name="图片 22" descr="微信图片_20201121154852_副本"/>
          <p:cNvPicPr>
            <a:picLocks noChangeAspect="1"/>
          </p:cNvPicPr>
          <p:nvPr>
            <p:custDataLst>
              <p:tags r:id="rId21"/>
            </p:custDataLst>
          </p:nvPr>
        </p:nvPicPr>
        <p:blipFill>
          <a:blip r:embed="rId20"/>
          <a:srcRect l="3445" t="57039" r="44791" b="2915"/>
          <a:stretch>
            <a:fillRect/>
          </a:stretch>
        </p:blipFill>
        <p:spPr>
          <a:xfrm>
            <a:off x="5539740" y="3409883"/>
            <a:ext cx="2834005" cy="2417445"/>
          </a:xfrm>
          <a:prstGeom prst="rect">
            <a:avLst/>
          </a:prstGeom>
        </p:spPr>
      </p:pic>
      <p:pic>
        <p:nvPicPr>
          <p:cNvPr id="24" name="图片 23" descr="微信图片_20201121155927_副本"/>
          <p:cNvPicPr>
            <a:picLocks noChangeAspect="1"/>
          </p:cNvPicPr>
          <p:nvPr>
            <p:custDataLst>
              <p:tags r:id="rId23"/>
            </p:custDataLst>
          </p:nvPr>
        </p:nvPicPr>
        <p:blipFill>
          <a:blip r:embed="rId22"/>
          <a:srcRect l="75826" t="5575" r="1399"/>
          <a:stretch>
            <a:fillRect/>
          </a:stretch>
        </p:blipFill>
        <p:spPr>
          <a:xfrm>
            <a:off x="8848090" y="3418773"/>
            <a:ext cx="2909570" cy="2417445"/>
          </a:xfrm>
          <a:prstGeom prst="rect">
            <a:avLst/>
          </a:prstGeom>
        </p:spPr>
      </p:pic>
      <p:sp>
        <p:nvSpPr>
          <p:cNvPr id="3" name="Text Box 6"/>
          <p:cNvSpPr txBox="1"/>
          <p:nvPr>
            <p:custDataLst>
              <p:tags r:id="rId24"/>
            </p:custDataLst>
          </p:nvPr>
        </p:nvSpPr>
        <p:spPr>
          <a:xfrm>
            <a:off x="2220278" y="4358323"/>
            <a:ext cx="1605280" cy="1210945"/>
          </a:xfrm>
          <a:prstGeom prst="rect">
            <a:avLst/>
          </a:prstGeom>
          <a:solidFill>
            <a:schemeClr val="accent2">
              <a:lumMod val="20000"/>
              <a:lumOff val="80000"/>
            </a:schemeClr>
          </a:solidFill>
          <a:ln w="28575">
            <a:noFill/>
          </a:ln>
        </p:spPr>
        <p:txBody>
          <a:bodyPr wrap="none" anchor="t">
            <a:spAutoFit/>
          </a:bodyPr>
          <a:lstStyle/>
          <a:p>
            <a:pPr algn="ctr">
              <a:lnSpc>
                <a:spcPct val="130000"/>
              </a:lnSpc>
              <a:spcBef>
                <a:spcPct val="50000"/>
              </a:spcBef>
            </a:pPr>
            <a:r>
              <a:rPr lang="zh-CN" altLang="en-US" sz="2800">
                <a:solidFill>
                  <a:schemeClr val="tx1"/>
                </a:solidFill>
                <a:latin typeface="华文新魏" panose="02010800040101010101" charset="-122"/>
                <a:ea typeface="华文新魏" panose="02010800040101010101" charset="-122"/>
                <a:cs typeface="华文新魏" panose="02010800040101010101" charset="-122"/>
              </a:rPr>
              <a:t>一方受益</a:t>
            </a:r>
            <a:br>
              <a:rPr lang="zh-CN" altLang="en-US" sz="2800">
                <a:solidFill>
                  <a:schemeClr val="tx1"/>
                </a:solidFill>
                <a:latin typeface="华文新魏" panose="02010800040101010101" charset="-122"/>
                <a:ea typeface="华文新魏" panose="02010800040101010101" charset="-122"/>
                <a:cs typeface="华文新魏" panose="02010800040101010101" charset="-122"/>
              </a:rPr>
            </a:br>
            <a:r>
              <a:rPr lang="zh-CN" altLang="en-US" sz="2800">
                <a:solidFill>
                  <a:schemeClr val="tx1"/>
                </a:solidFill>
                <a:latin typeface="华文新魏" panose="02010800040101010101" charset="-122"/>
                <a:ea typeface="华文新魏" panose="02010800040101010101" charset="-122"/>
                <a:cs typeface="华文新魏" panose="02010800040101010101" charset="-122"/>
              </a:rPr>
              <a:t>一方受害</a:t>
            </a:r>
            <a:endParaRPr lang="zh-CN" altLang="en-US" sz="2800">
              <a:solidFill>
                <a:schemeClr val="tx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blinds(horizontal)">
                                      <p:cBhvr>
                                        <p:cTn id="22" dur="500"/>
                                        <p:tgtEl>
                                          <p:spTgt spid="21">
                                            <p:txEl>
                                              <p:pRg st="0" end="0"/>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after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checkerboard(across)">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P spid="3" grpId="0"/>
    </p:bld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2770" name="Text Box 2"/>
          <p:cNvSpPr txBox="1"/>
          <p:nvPr>
            <p:custDataLst>
              <p:tags r:id="rId3"/>
            </p:custDataLst>
          </p:nvPr>
        </p:nvSpPr>
        <p:spPr>
          <a:xfrm>
            <a:off x="843915" y="575310"/>
            <a:ext cx="8351838" cy="768350"/>
          </a:xfrm>
          <a:prstGeom prst="rect">
            <a:avLst/>
          </a:prstGeom>
          <a:noFill/>
          <a:ln w="9525">
            <a:noFill/>
          </a:ln>
        </p:spPr>
        <p:txBody>
          <a:bodyPr anchor="t">
            <a:spAutoFit/>
          </a:bodyPr>
          <a:lstStyle/>
          <a:p>
            <a:pPr>
              <a:spcBef>
                <a:spcPct val="50000"/>
              </a:spcBef>
            </a:pPr>
            <a:r>
              <a:rPr lang="zh-CN" altLang="en-US" sz="4400" b="0">
                <a:solidFill>
                  <a:srgbClr val="CC0000"/>
                </a:solidFill>
                <a:latin typeface="华文新魏" panose="02010800040101010101" charset="-122"/>
                <a:ea typeface="华文新魏" panose="02010800040101010101" charset="-122"/>
              </a:rPr>
              <a:t>是寄生呢还是互利共生？</a:t>
            </a:r>
            <a:endParaRPr lang="zh-CN" altLang="en-US" sz="4400" b="0">
              <a:solidFill>
                <a:srgbClr val="CC0000"/>
              </a:solidFill>
              <a:latin typeface="华文新魏" panose="02010800040101010101" charset="-122"/>
              <a:ea typeface="华文新魏" panose="02010800040101010101" charset="-122"/>
            </a:endParaRPr>
          </a:p>
        </p:txBody>
      </p:sp>
      <p:sp>
        <p:nvSpPr>
          <p:cNvPr id="32771" name="Text Box 3"/>
          <p:cNvSpPr txBox="1"/>
          <p:nvPr>
            <p:custDataLst>
              <p:tags r:id="rId4"/>
            </p:custDataLst>
          </p:nvPr>
        </p:nvSpPr>
        <p:spPr>
          <a:xfrm>
            <a:off x="843915" y="1293495"/>
            <a:ext cx="9587230" cy="3046095"/>
          </a:xfrm>
          <a:prstGeom prst="rect">
            <a:avLst/>
          </a:prstGeom>
          <a:noFill/>
          <a:ln w="9525">
            <a:noFill/>
          </a:ln>
        </p:spPr>
        <p:txBody>
          <a:bodyPr wrap="square" anchor="t">
            <a:spAutoFit/>
          </a:bodyPr>
          <a:lstStyle/>
          <a:p>
            <a:pPr>
              <a:lnSpc>
                <a:spcPct val="100000"/>
              </a:lnSpc>
              <a:spcBef>
                <a:spcPct val="50000"/>
              </a:spcBef>
            </a:pPr>
            <a:r>
              <a:rPr lang="zh-CN" altLang="en-US" sz="3200">
                <a:solidFill>
                  <a:schemeClr val="tx1"/>
                </a:solidFill>
                <a:latin typeface="华文新魏" panose="02010800040101010101" charset="-122"/>
                <a:ea typeface="华文新魏" panose="02010800040101010101" charset="-122"/>
              </a:rPr>
              <a:t>冬虫夏草是一种名贵中药</a:t>
            </a:r>
            <a:endParaRPr lang="zh-CN" altLang="en-US" sz="3200">
              <a:solidFill>
                <a:schemeClr val="tx1"/>
              </a:solidFill>
              <a:latin typeface="华文新魏" panose="02010800040101010101" charset="-122"/>
              <a:ea typeface="华文新魏" panose="02010800040101010101" charset="-122"/>
            </a:endParaRPr>
          </a:p>
          <a:p>
            <a:pPr>
              <a:lnSpc>
                <a:spcPct val="100000"/>
              </a:lnSpc>
              <a:spcBef>
                <a:spcPct val="50000"/>
              </a:spcBef>
            </a:pPr>
            <a:r>
              <a:rPr lang="zh-CN" altLang="en-US" sz="3200">
                <a:solidFill>
                  <a:schemeClr val="tx1"/>
                </a:solidFill>
                <a:latin typeface="华文新魏" panose="02010800040101010101" charset="-122"/>
                <a:ea typeface="华文新魏" panose="02010800040101010101" charset="-122"/>
              </a:rPr>
              <a:t>蝙蝠蛾的幼虫被真菌侵入体内，菌丝逐渐充满虫体，变为菌核使虫体的组织破环，残留外皮。</a:t>
            </a:r>
            <a:endParaRPr lang="zh-CN" altLang="en-US" sz="3200">
              <a:solidFill>
                <a:schemeClr val="tx1"/>
              </a:solidFill>
              <a:latin typeface="华文新魏" panose="02010800040101010101" charset="-122"/>
              <a:ea typeface="华文新魏" panose="02010800040101010101" charset="-122"/>
            </a:endParaRPr>
          </a:p>
          <a:p>
            <a:pPr>
              <a:lnSpc>
                <a:spcPct val="100000"/>
              </a:lnSpc>
              <a:spcBef>
                <a:spcPct val="50000"/>
              </a:spcBef>
            </a:pPr>
            <a:r>
              <a:rPr lang="zh-CN" altLang="en-US" sz="3200">
                <a:solidFill>
                  <a:schemeClr val="tx1"/>
                </a:solidFill>
                <a:latin typeface="华文新魏" panose="02010800040101010101" charset="-122"/>
                <a:ea typeface="华文新魏" panose="02010800040101010101" charset="-122"/>
              </a:rPr>
              <a:t>夏季菌核萌发，从幼虫的口或头部长出有柄的子座，似直立小草。这种真菌和幼虫的关系是？</a:t>
            </a:r>
            <a:endParaRPr lang="zh-CN" altLang="en-US" sz="3200">
              <a:solidFill>
                <a:schemeClr val="tx1"/>
              </a:solidFill>
              <a:latin typeface="华文新魏" panose="02010800040101010101" charset="-122"/>
              <a:ea typeface="华文新魏" panose="02010800040101010101" charset="-122"/>
            </a:endParaRPr>
          </a:p>
        </p:txBody>
      </p:sp>
      <p:sp>
        <p:nvSpPr>
          <p:cNvPr id="132100" name="Rectangle 4"/>
          <p:cNvSpPr/>
          <p:nvPr>
            <p:custDataLst>
              <p:tags r:id="rId5"/>
            </p:custDataLst>
          </p:nvPr>
        </p:nvSpPr>
        <p:spPr>
          <a:xfrm>
            <a:off x="8127365" y="3740150"/>
            <a:ext cx="2303463" cy="829945"/>
          </a:xfrm>
          <a:prstGeom prst="rect">
            <a:avLst/>
          </a:prstGeom>
          <a:noFill/>
          <a:ln w="9525">
            <a:noFill/>
          </a:ln>
        </p:spPr>
        <p:txBody>
          <a:bodyPr anchor="t">
            <a:spAutoFit/>
          </a:bodyPr>
          <a:lstStyle/>
          <a:p>
            <a:r>
              <a:rPr lang="zh-CN" altLang="en-US" sz="4800">
                <a:solidFill>
                  <a:srgbClr val="CC0000"/>
                </a:solidFill>
                <a:latin typeface="华文新魏" panose="02010800040101010101" charset="-122"/>
                <a:ea typeface="华文新魏" panose="02010800040101010101" charset="-122"/>
                <a:cs typeface="华文新魏" panose="02010800040101010101" charset="-122"/>
              </a:rPr>
              <a:t>寄  生</a:t>
            </a:r>
            <a:endParaRPr lang="zh-CN" altLang="en-US" sz="4800">
              <a:solidFill>
                <a:srgbClr val="CC0000"/>
              </a:solidFill>
              <a:latin typeface="华文新魏" panose="02010800040101010101" charset="-122"/>
              <a:ea typeface="华文新魏" panose="02010800040101010101" charset="-122"/>
              <a:cs typeface="华文新魏" panose="02010800040101010101" charset="-122"/>
            </a:endParaRPr>
          </a:p>
        </p:txBody>
      </p:sp>
      <p:pic>
        <p:nvPicPr>
          <p:cNvPr id="32773" name="Picture 5" descr="20070506000231831"/>
          <p:cNvPicPr>
            <a:picLocks noChangeAspect="1"/>
          </p:cNvPicPr>
          <p:nvPr>
            <p:custDataLst>
              <p:tags r:id="rId7"/>
            </p:custDataLst>
          </p:nvPr>
        </p:nvPicPr>
        <p:blipFill>
          <a:blip r:embed="rId6"/>
          <a:stretch>
            <a:fillRect/>
          </a:stretch>
        </p:blipFill>
        <p:spPr>
          <a:xfrm>
            <a:off x="10050145" y="0"/>
            <a:ext cx="1934845" cy="4784090"/>
          </a:xfrm>
          <a:prstGeom prst="rect">
            <a:avLst/>
          </a:prstGeom>
          <a:noFill/>
          <a:ln w="9525">
            <a:noFill/>
          </a:ln>
        </p:spPr>
      </p:pic>
      <p:sp>
        <p:nvSpPr>
          <p:cNvPr id="32774" name="Text Box 6"/>
          <p:cNvSpPr txBox="1"/>
          <p:nvPr>
            <p:custDataLst>
              <p:tags r:id="rId8"/>
            </p:custDataLst>
          </p:nvPr>
        </p:nvSpPr>
        <p:spPr>
          <a:xfrm>
            <a:off x="3549015" y="0"/>
            <a:ext cx="4176713" cy="768350"/>
          </a:xfrm>
          <a:prstGeom prst="rect">
            <a:avLst/>
          </a:prstGeom>
          <a:noFill/>
          <a:ln w="9525">
            <a:noFill/>
          </a:ln>
        </p:spPr>
        <p:txBody>
          <a:bodyPr anchor="t">
            <a:spAutoFit/>
          </a:bodyPr>
          <a:lstStyle/>
          <a:p>
            <a:r>
              <a:rPr lang="zh-CN" altLang="en-US" sz="4400">
                <a:solidFill>
                  <a:schemeClr val="tx1"/>
                </a:solidFill>
                <a:latin typeface="华文新魏" panose="02010800040101010101" charset="-122"/>
                <a:ea typeface="华文新魏" panose="02010800040101010101" charset="-122"/>
              </a:rPr>
              <a:t>种间关系辨析</a:t>
            </a:r>
            <a:endParaRPr lang="zh-CN" altLang="en-US" sz="4400">
              <a:solidFill>
                <a:schemeClr val="tx1"/>
              </a:solidFill>
              <a:latin typeface="华文新魏" panose="02010800040101010101" charset="-122"/>
              <a:ea typeface="华文新魏" panose="02010800040101010101" charset="-122"/>
            </a:endParaRPr>
          </a:p>
        </p:txBody>
      </p:sp>
      <p:sp>
        <p:nvSpPr>
          <p:cNvPr id="34818" name="Text Box 2"/>
          <p:cNvSpPr txBox="1"/>
          <p:nvPr>
            <p:custDataLst>
              <p:tags r:id="rId9"/>
            </p:custDataLst>
          </p:nvPr>
        </p:nvSpPr>
        <p:spPr>
          <a:xfrm>
            <a:off x="658495" y="4477385"/>
            <a:ext cx="11003280" cy="2380615"/>
          </a:xfrm>
          <a:prstGeom prst="rect">
            <a:avLst/>
          </a:prstGeom>
          <a:noFill/>
          <a:ln w="9525">
            <a:noFill/>
          </a:ln>
        </p:spPr>
        <p:txBody>
          <a:bodyPr wrap="square" anchor="t">
            <a:spAutoFit/>
          </a:bodyPr>
          <a:lstStyle/>
          <a:p>
            <a:pPr>
              <a:spcBef>
                <a:spcPct val="20000"/>
              </a:spcBef>
            </a:pPr>
            <a:r>
              <a:rPr lang="zh-CN" altLang="en-US" sz="2400">
                <a:solidFill>
                  <a:srgbClr val="CC0000"/>
                </a:solidFill>
                <a:latin typeface="华文新魏" panose="02010800040101010101" charset="-122"/>
                <a:ea typeface="华文新魏" panose="02010800040101010101" charset="-122"/>
              </a:rPr>
              <a:t>寄生与捕食的区别</a:t>
            </a:r>
            <a:endParaRPr lang="zh-CN" altLang="en-US" sz="2400">
              <a:solidFill>
                <a:srgbClr val="CC0000"/>
              </a:solidFill>
              <a:latin typeface="华文新魏" panose="02010800040101010101" charset="-122"/>
              <a:ea typeface="华文新魏" panose="02010800040101010101" charset="-122"/>
            </a:endParaRPr>
          </a:p>
          <a:p>
            <a:pPr>
              <a:spcBef>
                <a:spcPct val="20000"/>
              </a:spcBef>
            </a:pPr>
            <a:r>
              <a:rPr lang="zh-CN" altLang="en-US" sz="2400">
                <a:solidFill>
                  <a:schemeClr val="tx1"/>
                </a:solidFill>
                <a:latin typeface="华文新魏" panose="02010800040101010101" charset="-122"/>
                <a:ea typeface="华文新魏" panose="02010800040101010101" charset="-122"/>
              </a:rPr>
              <a:t>　　寄生是一种生物寄居在另一种生物的体内或体表，从那里吸取营养物质来维持生活，从而对寄生造成危害。寄生者在寄主那里吸取的营养物质一般是寄主体内的汁液、血液或寄主从外界环境中摄取的营养物质，而不是吃掉整个寄主或寄主的某一部分，如果是吃掉整个寄主或寄主的某一部分，那就不是寄生关系，而是捕食关系了。</a:t>
            </a:r>
            <a:endParaRPr lang="zh-CN" altLang="en-US" sz="2400">
              <a:solidFill>
                <a:schemeClr val="tx1"/>
              </a:solidFill>
              <a:latin typeface="华文新魏" panose="02010800040101010101" charset="-122"/>
              <a:ea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4818"/>
                                        </p:tgtEl>
                                        <p:attrNameLst>
                                          <p:attrName>style.visibility</p:attrName>
                                        </p:attrNameLst>
                                      </p:cBhvr>
                                      <p:to>
                                        <p:strVal val="visible"/>
                                      </p:to>
                                    </p:set>
                                    <p:anim calcmode="lin" valueType="num">
                                      <p:cBhvr additive="base">
                                        <p:cTn id="11" dur="500" fill="hold"/>
                                        <p:tgtEl>
                                          <p:spTgt spid="34818"/>
                                        </p:tgtEl>
                                        <p:attrNameLst>
                                          <p:attrName>ppt_x</p:attrName>
                                        </p:attrNameLst>
                                      </p:cBhvr>
                                      <p:tavLst>
                                        <p:tav tm="0">
                                          <p:val>
                                            <p:strVal val="#ppt_x"/>
                                          </p:val>
                                        </p:tav>
                                        <p:tav tm="100000">
                                          <p:val>
                                            <p:strVal val="#ppt_x"/>
                                          </p:val>
                                        </p:tav>
                                      </p:tavLst>
                                    </p:anim>
                                    <p:anim calcmode="lin" valueType="num">
                                      <p:cBhvr additive="base">
                                        <p:cTn id="12" dur="500" fill="hold"/>
                                        <p:tgtEl>
                                          <p:spTgt spid="348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p:bldP spid="34818" grpId="0"/>
    </p:bld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5842" name="Text Box 2"/>
          <p:cNvSpPr txBox="1"/>
          <p:nvPr>
            <p:custDataLst>
              <p:tags r:id="rId3"/>
            </p:custDataLst>
          </p:nvPr>
        </p:nvSpPr>
        <p:spPr>
          <a:xfrm>
            <a:off x="3781108" y="107315"/>
            <a:ext cx="4176712" cy="762000"/>
          </a:xfrm>
          <a:prstGeom prst="rect">
            <a:avLst/>
          </a:prstGeom>
          <a:noFill/>
          <a:ln w="9525">
            <a:noFill/>
          </a:ln>
        </p:spPr>
        <p:txBody>
          <a:bodyPr anchor="t">
            <a:spAutoFit/>
          </a:bodyPr>
          <a:lstStyle/>
          <a:p>
            <a:r>
              <a:rPr lang="zh-CN" altLang="en-US" sz="4400">
                <a:solidFill>
                  <a:srgbClr val="CC0000"/>
                </a:solidFill>
                <a:latin typeface="Times New Roman" panose="02020603050405020304" pitchFamily="18" charset="0"/>
                <a:ea typeface="华文新魏" panose="02010800040101010101" charset="-122"/>
              </a:rPr>
              <a:t>种间关系比较表</a:t>
            </a:r>
            <a:endParaRPr lang="zh-CN" altLang="en-US" sz="4400">
              <a:solidFill>
                <a:srgbClr val="CC0000"/>
              </a:solidFill>
              <a:latin typeface="Times New Roman" panose="02020603050405020304" pitchFamily="18" charset="0"/>
              <a:ea typeface="华文新魏" panose="02010800040101010101" charset="-122"/>
            </a:endParaRPr>
          </a:p>
        </p:txBody>
      </p:sp>
      <p:graphicFrame>
        <p:nvGraphicFramePr>
          <p:cNvPr id="74755" name="Group 3"/>
          <p:cNvGraphicFramePr>
            <a:graphicFrameLocks noGrp="1"/>
          </p:cNvGraphicFramePr>
          <p:nvPr>
            <p:custDataLst>
              <p:tags r:id="rId4"/>
            </p:custDataLst>
          </p:nvPr>
        </p:nvGraphicFramePr>
        <p:xfrm>
          <a:off x="916305" y="1166813"/>
          <a:ext cx="10839450" cy="4333875"/>
        </p:xfrm>
        <a:graphic>
          <a:graphicData uri="http://schemas.openxmlformats.org/drawingml/2006/table">
            <a:tbl>
              <a:tblPr/>
              <a:tblGrid>
                <a:gridCol w="2602230"/>
                <a:gridCol w="1733550"/>
                <a:gridCol w="3642360"/>
                <a:gridCol w="2861310"/>
              </a:tblGrid>
              <a:tr h="584200">
                <a:tc rowSpan="2">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rPr>
                        <a:t>关系类型</a:t>
                      </a:r>
                      <a:endPar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rPr>
                        <a:t>物种</a:t>
                      </a:r>
                      <a:endPar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rPr>
                        <a:t>关系一般特征</a:t>
                      </a:r>
                      <a:endPar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rPr>
                        <a:t>实例</a:t>
                      </a:r>
                      <a:endPar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160">
                <a:tc vMerge="1">
                  <a:txBody>
                    <a:bodyPr vert="horz" wrap="square"/>
                    <a:lstStyle/>
                    <a:p/>
                  </a:txBody>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rPr>
                        <a:t>A  B</a:t>
                      </a:r>
                      <a:endParaRPr kumimoji="0" lang="en-US"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vert="horz" wrap="square"/>
                    <a:lstStyle/>
                    <a:p/>
                  </a:txBody>
                  <a:tcPr/>
                </a:tc>
                <a:tc vMerge="1">
                  <a:txBody>
                    <a:bodyPr vert="horz" wrap="square"/>
                    <a:lstStyle/>
                    <a:p/>
                  </a:txBody>
                  <a:tcPr/>
                </a:tc>
              </a:tr>
              <a:tr h="602615">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rPr>
                        <a:t>互利共生</a:t>
                      </a:r>
                      <a:endPar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rgbClr val="3333FF"/>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0230">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rPr>
                        <a:t>寄生</a:t>
                      </a:r>
                      <a:endPar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21030">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rPr>
                        <a:t>种间竞争</a:t>
                      </a:r>
                      <a:endPar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rgbClr val="FF0066"/>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rgbClr val="FF0066"/>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rPr>
                        <a:t>捕食</a:t>
                      </a:r>
                      <a:endPar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rgbClr val="FF0066"/>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828040">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rPr>
                        <a:t>原始合作</a:t>
                      </a:r>
                      <a:endParaRPr kumimoji="0" lang="zh-CN" altLang="en-US"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rgbClr val="FF0066"/>
                        </a:solidFill>
                        <a:effectLst/>
                        <a:latin typeface="华文新魏" panose="02010800040101010101" charset="-122"/>
                        <a:ea typeface="华文新魏" panose="02010800040101010101"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5877" name="Text Box 37"/>
          <p:cNvSpPr txBox="1"/>
          <p:nvPr>
            <p:custDataLst>
              <p:tags r:id="rId5"/>
            </p:custDataLst>
          </p:nvPr>
        </p:nvSpPr>
        <p:spPr>
          <a:xfrm>
            <a:off x="2755583" y="5854700"/>
            <a:ext cx="6228080" cy="521970"/>
          </a:xfrm>
          <a:prstGeom prst="rect">
            <a:avLst/>
          </a:prstGeom>
          <a:noFill/>
          <a:ln w="9525">
            <a:noFill/>
          </a:ln>
        </p:spPr>
        <p:txBody>
          <a:bodyPr wrap="none" anchor="t">
            <a:spAutoFit/>
          </a:bodyPr>
          <a:lstStyle/>
          <a:p>
            <a:r>
              <a:rPr lang="zh-CN" altLang="en-US" sz="2800">
                <a:solidFill>
                  <a:srgbClr val="CC0000"/>
                </a:solidFill>
                <a:latin typeface="华文新魏" panose="02010800040101010101" charset="-122"/>
                <a:ea typeface="华文新魏" panose="02010800040101010101" charset="-122"/>
                <a:cs typeface="华文新魏" panose="02010800040101010101" charset="-122"/>
              </a:rPr>
              <a:t>（“＋”表示有利，“－”表示有害）</a:t>
            </a:r>
            <a:endParaRPr lang="zh-CN" altLang="en-US" sz="2800">
              <a:solidFill>
                <a:srgbClr val="CC0000"/>
              </a:solidFill>
              <a:latin typeface="华文新魏" panose="02010800040101010101" charset="-122"/>
              <a:ea typeface="华文新魏" panose="02010800040101010101" charset="-122"/>
              <a:cs typeface="华文新魏" panose="02010800040101010101" charset="-122"/>
            </a:endParaRPr>
          </a:p>
        </p:txBody>
      </p:sp>
      <p:sp>
        <p:nvSpPr>
          <p:cNvPr id="74790" name="Rectangle 38"/>
          <p:cNvSpPr/>
          <p:nvPr>
            <p:custDataLst>
              <p:tags r:id="rId6"/>
            </p:custDataLst>
          </p:nvPr>
        </p:nvSpPr>
        <p:spPr>
          <a:xfrm>
            <a:off x="3909695" y="2272348"/>
            <a:ext cx="1152525" cy="521970"/>
          </a:xfrm>
          <a:prstGeom prst="rect">
            <a:avLst/>
          </a:prstGeom>
          <a:noFill/>
          <a:ln w="9525">
            <a:noFill/>
          </a:ln>
        </p:spPr>
        <p:txBody>
          <a:bodyPr anchor="t">
            <a:spAutoFit/>
          </a:bodyPr>
          <a:lstStyle/>
          <a:p>
            <a:r>
              <a:rPr lang="zh-CN" altLang="en-US" sz="2800">
                <a:solidFill>
                  <a:schemeClr val="accent6"/>
                </a:solidFill>
                <a:latin typeface="华文新魏" panose="02010800040101010101" charset="-122"/>
                <a:ea typeface="华文新魏" panose="02010800040101010101" charset="-122"/>
              </a:rPr>
              <a:t>＋＋</a:t>
            </a:r>
            <a:endParaRPr lang="zh-CN" altLang="en-US" sz="2800">
              <a:solidFill>
                <a:schemeClr val="accent6"/>
              </a:solidFill>
              <a:latin typeface="华文新魏" panose="02010800040101010101" charset="-122"/>
              <a:ea typeface="华文新魏" panose="02010800040101010101" charset="-122"/>
            </a:endParaRPr>
          </a:p>
        </p:txBody>
      </p:sp>
      <p:sp>
        <p:nvSpPr>
          <p:cNvPr id="74791" name="Rectangle 39"/>
          <p:cNvSpPr/>
          <p:nvPr>
            <p:custDataLst>
              <p:tags r:id="rId7"/>
            </p:custDataLst>
          </p:nvPr>
        </p:nvSpPr>
        <p:spPr>
          <a:xfrm>
            <a:off x="5238750" y="2359025"/>
            <a:ext cx="3722370" cy="435610"/>
          </a:xfrm>
          <a:prstGeom prst="rect">
            <a:avLst/>
          </a:prstGeom>
          <a:noFill/>
          <a:ln w="9525">
            <a:noFill/>
          </a:ln>
        </p:spPr>
        <p:txBody>
          <a:bodyPr wrap="square" anchor="t">
            <a:spAutoFit/>
          </a:bodyPr>
          <a:lstStyle/>
          <a:p>
            <a:pPr algn="ctr">
              <a:lnSpc>
                <a:spcPct val="80000"/>
              </a:lnSpc>
            </a:pPr>
            <a:r>
              <a:rPr lang="zh-CN" altLang="en-US" sz="2800">
                <a:solidFill>
                  <a:schemeClr val="accent6"/>
                </a:solidFill>
                <a:latin typeface="华文新魏" panose="02010800040101010101" charset="-122"/>
                <a:ea typeface="华文新魏" panose="02010800040101010101" charset="-122"/>
              </a:rPr>
              <a:t>彼此有利相互依存</a:t>
            </a:r>
            <a:endParaRPr lang="zh-CN" altLang="en-US" sz="2800">
              <a:solidFill>
                <a:schemeClr val="accent6"/>
              </a:solidFill>
              <a:latin typeface="华文新魏" panose="02010800040101010101" charset="-122"/>
              <a:ea typeface="华文新魏" panose="02010800040101010101" charset="-122"/>
            </a:endParaRPr>
          </a:p>
        </p:txBody>
      </p:sp>
      <p:sp>
        <p:nvSpPr>
          <p:cNvPr id="74792" name="Rectangle 40"/>
          <p:cNvSpPr/>
          <p:nvPr>
            <p:custDataLst>
              <p:tags r:id="rId8"/>
            </p:custDataLst>
          </p:nvPr>
        </p:nvSpPr>
        <p:spPr>
          <a:xfrm>
            <a:off x="9225598" y="2272665"/>
            <a:ext cx="2339975" cy="521970"/>
          </a:xfrm>
          <a:prstGeom prst="rect">
            <a:avLst/>
          </a:prstGeom>
          <a:noFill/>
          <a:ln w="9525">
            <a:noFill/>
          </a:ln>
        </p:spPr>
        <p:txBody>
          <a:bodyPr anchor="t">
            <a:spAutoFit/>
          </a:bodyPr>
          <a:lstStyle/>
          <a:p>
            <a:pPr>
              <a:spcBef>
                <a:spcPct val="20000"/>
              </a:spcBef>
              <a:buClr>
                <a:schemeClr val="bg2"/>
              </a:buClr>
              <a:buSzPct val="70000"/>
              <a:buFont typeface="Wingdings" panose="05000000000000000000" pitchFamily="2" charset="2"/>
            </a:pPr>
            <a:r>
              <a:rPr lang="zh-CN" altLang="en-US" sz="2800">
                <a:solidFill>
                  <a:schemeClr val="accent6"/>
                </a:solidFill>
                <a:latin typeface="华文新魏" panose="02010800040101010101" charset="-122"/>
                <a:ea typeface="华文新魏" panose="02010800040101010101" charset="-122"/>
              </a:rPr>
              <a:t>地衣、根瘤</a:t>
            </a:r>
            <a:endParaRPr lang="zh-CN" altLang="en-US" sz="2800">
              <a:solidFill>
                <a:schemeClr val="accent6"/>
              </a:solidFill>
              <a:latin typeface="华文新魏" panose="02010800040101010101" charset="-122"/>
              <a:ea typeface="华文新魏" panose="02010800040101010101" charset="-122"/>
            </a:endParaRPr>
          </a:p>
        </p:txBody>
      </p:sp>
      <p:sp>
        <p:nvSpPr>
          <p:cNvPr id="74793" name="Rectangle 41"/>
          <p:cNvSpPr/>
          <p:nvPr>
            <p:custDataLst>
              <p:tags r:id="rId9"/>
            </p:custDataLst>
          </p:nvPr>
        </p:nvSpPr>
        <p:spPr>
          <a:xfrm>
            <a:off x="3910965" y="2883535"/>
            <a:ext cx="1150938" cy="521970"/>
          </a:xfrm>
          <a:prstGeom prst="rect">
            <a:avLst/>
          </a:prstGeom>
          <a:noFill/>
          <a:ln w="9525">
            <a:noFill/>
          </a:ln>
        </p:spPr>
        <p:txBody>
          <a:bodyPr anchor="t">
            <a:spAutoFit/>
          </a:bodyPr>
          <a:lstStyle/>
          <a:p>
            <a:r>
              <a:rPr lang="zh-CN" altLang="en-US" sz="2800">
                <a:solidFill>
                  <a:schemeClr val="accent6"/>
                </a:solidFill>
                <a:latin typeface="华文新魏" panose="02010800040101010101" charset="-122"/>
                <a:ea typeface="华文新魏" panose="02010800040101010101" charset="-122"/>
              </a:rPr>
              <a:t>＋－</a:t>
            </a:r>
            <a:endParaRPr lang="zh-CN" altLang="en-US" sz="2800">
              <a:solidFill>
                <a:schemeClr val="accent6"/>
              </a:solidFill>
              <a:latin typeface="华文新魏" panose="02010800040101010101" charset="-122"/>
              <a:ea typeface="华文新魏" panose="02010800040101010101" charset="-122"/>
            </a:endParaRPr>
          </a:p>
        </p:txBody>
      </p:sp>
      <p:sp>
        <p:nvSpPr>
          <p:cNvPr id="74794" name="Rectangle 42"/>
          <p:cNvSpPr/>
          <p:nvPr>
            <p:custDataLst>
              <p:tags r:id="rId10"/>
            </p:custDataLst>
          </p:nvPr>
        </p:nvSpPr>
        <p:spPr>
          <a:xfrm>
            <a:off x="5372735" y="2905760"/>
            <a:ext cx="3335655" cy="478155"/>
          </a:xfrm>
          <a:prstGeom prst="rect">
            <a:avLst/>
          </a:prstGeom>
          <a:noFill/>
          <a:ln w="9525">
            <a:noFill/>
          </a:ln>
        </p:spPr>
        <p:txBody>
          <a:bodyPr wrap="square" anchor="t">
            <a:spAutoFit/>
          </a:bodyPr>
          <a:lstStyle/>
          <a:p>
            <a:pPr algn="ctr">
              <a:lnSpc>
                <a:spcPct val="90000"/>
              </a:lnSpc>
            </a:pPr>
            <a:r>
              <a:rPr lang="zh-CN" altLang="en-US" sz="2800">
                <a:solidFill>
                  <a:schemeClr val="accent6"/>
                </a:solidFill>
                <a:latin typeface="华文新魏" panose="02010800040101010101" charset="-122"/>
                <a:ea typeface="华文新魏" panose="02010800040101010101" charset="-122"/>
              </a:rPr>
              <a:t>一方有利一方受害</a:t>
            </a:r>
            <a:endParaRPr lang="zh-CN" altLang="en-US" sz="2800">
              <a:solidFill>
                <a:schemeClr val="accent6"/>
              </a:solidFill>
              <a:latin typeface="华文新魏" panose="02010800040101010101" charset="-122"/>
              <a:ea typeface="华文新魏" panose="02010800040101010101" charset="-122"/>
            </a:endParaRPr>
          </a:p>
        </p:txBody>
      </p:sp>
      <p:sp>
        <p:nvSpPr>
          <p:cNvPr id="74795" name="Rectangle 43"/>
          <p:cNvSpPr/>
          <p:nvPr>
            <p:custDataLst>
              <p:tags r:id="rId11"/>
            </p:custDataLst>
          </p:nvPr>
        </p:nvSpPr>
        <p:spPr>
          <a:xfrm>
            <a:off x="5637213" y="3491548"/>
            <a:ext cx="2806700" cy="521970"/>
          </a:xfrm>
          <a:prstGeom prst="rect">
            <a:avLst/>
          </a:prstGeom>
          <a:noFill/>
          <a:ln w="9525">
            <a:noFill/>
          </a:ln>
        </p:spPr>
        <p:txBody>
          <a:bodyPr anchor="t">
            <a:spAutoFit/>
          </a:bodyPr>
          <a:lstStyle/>
          <a:p>
            <a:pPr algn="ctr">
              <a:spcBef>
                <a:spcPct val="20000"/>
              </a:spcBef>
              <a:buClr>
                <a:schemeClr val="bg2"/>
              </a:buClr>
              <a:buSzPct val="70000"/>
              <a:buFont typeface="Wingdings" panose="05000000000000000000" pitchFamily="2" charset="2"/>
            </a:pPr>
            <a:r>
              <a:rPr lang="zh-CN" altLang="en-US" sz="2800">
                <a:solidFill>
                  <a:schemeClr val="accent6"/>
                </a:solidFill>
                <a:latin typeface="华文新魏" panose="02010800040101010101" charset="-122"/>
                <a:ea typeface="华文新魏" panose="02010800040101010101" charset="-122"/>
              </a:rPr>
              <a:t>彼此抑制</a:t>
            </a:r>
            <a:endParaRPr lang="zh-CN" altLang="en-US" sz="2800">
              <a:solidFill>
                <a:schemeClr val="accent6"/>
              </a:solidFill>
              <a:latin typeface="华文新魏" panose="02010800040101010101" charset="-122"/>
              <a:ea typeface="华文新魏" panose="02010800040101010101" charset="-122"/>
            </a:endParaRPr>
          </a:p>
        </p:txBody>
      </p:sp>
      <p:sp>
        <p:nvSpPr>
          <p:cNvPr id="74796" name="Rectangle 44"/>
          <p:cNvSpPr/>
          <p:nvPr>
            <p:custDataLst>
              <p:tags r:id="rId12"/>
            </p:custDataLst>
          </p:nvPr>
        </p:nvSpPr>
        <p:spPr>
          <a:xfrm>
            <a:off x="3985895" y="3491548"/>
            <a:ext cx="1152525" cy="521970"/>
          </a:xfrm>
          <a:prstGeom prst="rect">
            <a:avLst/>
          </a:prstGeom>
          <a:noFill/>
          <a:ln w="9525">
            <a:noFill/>
          </a:ln>
        </p:spPr>
        <p:txBody>
          <a:bodyPr anchor="t">
            <a:spAutoFit/>
          </a:bodyPr>
          <a:lstStyle/>
          <a:p>
            <a:r>
              <a:rPr lang="zh-CN" altLang="en-US" sz="2800">
                <a:solidFill>
                  <a:schemeClr val="accent6"/>
                </a:solidFill>
                <a:latin typeface="华文新魏" panose="02010800040101010101" charset="-122"/>
                <a:ea typeface="华文新魏" panose="02010800040101010101" charset="-122"/>
              </a:rPr>
              <a:t>－－</a:t>
            </a:r>
            <a:endParaRPr lang="zh-CN" altLang="en-US" sz="2800">
              <a:solidFill>
                <a:schemeClr val="accent6"/>
              </a:solidFill>
              <a:latin typeface="华文新魏" panose="02010800040101010101" charset="-122"/>
              <a:ea typeface="华文新魏" panose="02010800040101010101" charset="-122"/>
            </a:endParaRPr>
          </a:p>
        </p:txBody>
      </p:sp>
      <p:sp>
        <p:nvSpPr>
          <p:cNvPr id="74797" name="Rectangle 45"/>
          <p:cNvSpPr/>
          <p:nvPr>
            <p:custDataLst>
              <p:tags r:id="rId13"/>
            </p:custDataLst>
          </p:nvPr>
        </p:nvSpPr>
        <p:spPr>
          <a:xfrm>
            <a:off x="5238750" y="4184650"/>
            <a:ext cx="3917950" cy="435610"/>
          </a:xfrm>
          <a:prstGeom prst="rect">
            <a:avLst/>
          </a:prstGeom>
          <a:noFill/>
          <a:ln w="9525">
            <a:noFill/>
          </a:ln>
        </p:spPr>
        <p:txBody>
          <a:bodyPr wrap="square" anchor="t">
            <a:spAutoFit/>
          </a:bodyPr>
          <a:lstStyle/>
          <a:p>
            <a:pPr algn="ctr">
              <a:lnSpc>
                <a:spcPct val="80000"/>
              </a:lnSpc>
            </a:pPr>
            <a:r>
              <a:rPr lang="zh-CN" altLang="en-US" sz="2800">
                <a:solidFill>
                  <a:schemeClr val="accent6"/>
                </a:solidFill>
                <a:latin typeface="华文新魏" panose="02010800040101010101" charset="-122"/>
                <a:ea typeface="华文新魏" panose="02010800040101010101" charset="-122"/>
                <a:cs typeface="华文新魏" panose="02010800040101010101" charset="-122"/>
              </a:rPr>
              <a:t>种群</a:t>
            </a:r>
            <a:r>
              <a:rPr lang="en-US" altLang="zh-CN" sz="2800">
                <a:solidFill>
                  <a:schemeClr val="accent6"/>
                </a:solidFill>
                <a:latin typeface="华文新魏" panose="02010800040101010101" charset="-122"/>
                <a:ea typeface="华文新魏" panose="02010800040101010101" charset="-122"/>
                <a:cs typeface="华文新魏" panose="02010800040101010101" charset="-122"/>
              </a:rPr>
              <a:t>A</a:t>
            </a:r>
            <a:r>
              <a:rPr lang="zh-CN" altLang="en-US" sz="2800">
                <a:solidFill>
                  <a:schemeClr val="accent6"/>
                </a:solidFill>
                <a:latin typeface="华文新魏" panose="02010800040101010101" charset="-122"/>
                <a:ea typeface="华文新魏" panose="02010800040101010101" charset="-122"/>
                <a:cs typeface="华文新魏" panose="02010800040101010101" charset="-122"/>
              </a:rPr>
              <a:t>得利种群</a:t>
            </a:r>
            <a:r>
              <a:rPr lang="en-US" altLang="zh-CN" sz="2800">
                <a:solidFill>
                  <a:schemeClr val="accent6"/>
                </a:solidFill>
                <a:latin typeface="华文新魏" panose="02010800040101010101" charset="-122"/>
                <a:ea typeface="华文新魏" panose="02010800040101010101" charset="-122"/>
                <a:cs typeface="华文新魏" panose="02010800040101010101" charset="-122"/>
              </a:rPr>
              <a:t>B</a:t>
            </a:r>
            <a:r>
              <a:rPr lang="zh-CN" altLang="en-US" sz="2800">
                <a:solidFill>
                  <a:schemeClr val="accent6"/>
                </a:solidFill>
                <a:latin typeface="华文新魏" panose="02010800040101010101" charset="-122"/>
                <a:ea typeface="华文新魏" panose="02010800040101010101" charset="-122"/>
                <a:cs typeface="华文新魏" panose="02010800040101010101" charset="-122"/>
              </a:rPr>
              <a:t>有害</a:t>
            </a:r>
            <a:endParaRPr lang="zh-CN" altLang="en-US" sz="2800">
              <a:solidFill>
                <a:schemeClr val="accent6"/>
              </a:solidFill>
              <a:latin typeface="华文新魏" panose="02010800040101010101" charset="-122"/>
              <a:ea typeface="华文新魏" panose="02010800040101010101" charset="-122"/>
              <a:cs typeface="华文新魏" panose="02010800040101010101" charset="-122"/>
            </a:endParaRPr>
          </a:p>
        </p:txBody>
      </p:sp>
      <p:sp>
        <p:nvSpPr>
          <p:cNvPr id="74798" name="Rectangle 46"/>
          <p:cNvSpPr/>
          <p:nvPr>
            <p:custDataLst>
              <p:tags r:id="rId14"/>
            </p:custDataLst>
          </p:nvPr>
        </p:nvSpPr>
        <p:spPr>
          <a:xfrm>
            <a:off x="3985895" y="4097973"/>
            <a:ext cx="1152525" cy="521970"/>
          </a:xfrm>
          <a:prstGeom prst="rect">
            <a:avLst/>
          </a:prstGeom>
          <a:noFill/>
          <a:ln w="9525">
            <a:noFill/>
          </a:ln>
        </p:spPr>
        <p:txBody>
          <a:bodyPr anchor="t">
            <a:spAutoFit/>
          </a:bodyPr>
          <a:lstStyle/>
          <a:p>
            <a:r>
              <a:rPr lang="zh-CN" altLang="en-US" sz="2800">
                <a:solidFill>
                  <a:schemeClr val="accent6"/>
                </a:solidFill>
                <a:latin typeface="华文新魏" panose="02010800040101010101" charset="-122"/>
                <a:ea typeface="华文新魏" panose="02010800040101010101" charset="-122"/>
              </a:rPr>
              <a:t>＋－</a:t>
            </a:r>
            <a:endParaRPr lang="zh-CN" altLang="en-US" sz="2800">
              <a:solidFill>
                <a:schemeClr val="accent6"/>
              </a:solidFill>
              <a:latin typeface="华文新魏" panose="02010800040101010101" charset="-122"/>
              <a:ea typeface="华文新魏" panose="02010800040101010101" charset="-122"/>
            </a:endParaRPr>
          </a:p>
        </p:txBody>
      </p:sp>
      <p:sp>
        <p:nvSpPr>
          <p:cNvPr id="74799" name="Rectangle 47"/>
          <p:cNvSpPr/>
          <p:nvPr>
            <p:custDataLst>
              <p:tags r:id="rId15"/>
            </p:custDataLst>
          </p:nvPr>
        </p:nvSpPr>
        <p:spPr>
          <a:xfrm>
            <a:off x="9029065" y="2905760"/>
            <a:ext cx="2016125" cy="521970"/>
          </a:xfrm>
          <a:prstGeom prst="rect">
            <a:avLst/>
          </a:prstGeom>
          <a:noFill/>
          <a:ln w="9525">
            <a:noFill/>
          </a:ln>
        </p:spPr>
        <p:txBody>
          <a:bodyPr anchor="t">
            <a:spAutoFit/>
          </a:bodyPr>
          <a:lstStyle/>
          <a:p>
            <a:pPr algn="ctr"/>
            <a:r>
              <a:rPr lang="zh-CN" altLang="en-US" sz="2800">
                <a:solidFill>
                  <a:schemeClr val="accent6"/>
                </a:solidFill>
                <a:latin typeface="华文新魏" panose="02010800040101010101" charset="-122"/>
                <a:ea typeface="华文新魏" panose="02010800040101010101" charset="-122"/>
              </a:rPr>
              <a:t>蛔虫和人</a:t>
            </a:r>
            <a:endParaRPr lang="zh-CN" altLang="en-US" sz="2800">
              <a:solidFill>
                <a:schemeClr val="accent6"/>
              </a:solidFill>
              <a:latin typeface="华文新魏" panose="02010800040101010101" charset="-122"/>
              <a:ea typeface="华文新魏" panose="02010800040101010101" charset="-122"/>
            </a:endParaRPr>
          </a:p>
        </p:txBody>
      </p:sp>
      <p:sp>
        <p:nvSpPr>
          <p:cNvPr id="74800" name="Rectangle 48"/>
          <p:cNvSpPr/>
          <p:nvPr>
            <p:custDataLst>
              <p:tags r:id="rId16"/>
            </p:custDataLst>
          </p:nvPr>
        </p:nvSpPr>
        <p:spPr>
          <a:xfrm>
            <a:off x="9021128" y="3491865"/>
            <a:ext cx="2411412" cy="521970"/>
          </a:xfrm>
          <a:prstGeom prst="rect">
            <a:avLst/>
          </a:prstGeom>
          <a:noFill/>
          <a:ln w="9525">
            <a:noFill/>
          </a:ln>
        </p:spPr>
        <p:txBody>
          <a:bodyPr anchor="t">
            <a:spAutoFit/>
          </a:bodyPr>
          <a:lstStyle/>
          <a:p>
            <a:pPr algn="ctr"/>
            <a:r>
              <a:rPr lang="zh-CN" altLang="en-US" sz="2800">
                <a:solidFill>
                  <a:schemeClr val="accent6"/>
                </a:solidFill>
                <a:latin typeface="华文新魏" panose="02010800040101010101" charset="-122"/>
                <a:ea typeface="华文新魏" panose="02010800040101010101" charset="-122"/>
              </a:rPr>
              <a:t>水稻和稗草</a:t>
            </a:r>
            <a:endParaRPr lang="zh-CN" altLang="en-US" sz="2800">
              <a:solidFill>
                <a:schemeClr val="accent6"/>
              </a:solidFill>
              <a:latin typeface="华文新魏" panose="02010800040101010101" charset="-122"/>
              <a:ea typeface="华文新魏" panose="02010800040101010101" charset="-122"/>
            </a:endParaRPr>
          </a:p>
        </p:txBody>
      </p:sp>
      <p:sp>
        <p:nvSpPr>
          <p:cNvPr id="74801" name="Rectangle 49"/>
          <p:cNvSpPr/>
          <p:nvPr>
            <p:custDataLst>
              <p:tags r:id="rId17"/>
            </p:custDataLst>
          </p:nvPr>
        </p:nvSpPr>
        <p:spPr>
          <a:xfrm>
            <a:off x="8708390" y="4120515"/>
            <a:ext cx="3375660" cy="478155"/>
          </a:xfrm>
          <a:prstGeom prst="rect">
            <a:avLst/>
          </a:prstGeom>
          <a:noFill/>
          <a:ln w="9525">
            <a:noFill/>
          </a:ln>
        </p:spPr>
        <p:txBody>
          <a:bodyPr wrap="square" anchor="t">
            <a:spAutoFit/>
          </a:bodyPr>
          <a:lstStyle/>
          <a:p>
            <a:pPr algn="ctr">
              <a:lnSpc>
                <a:spcPct val="90000"/>
              </a:lnSpc>
            </a:pPr>
            <a:r>
              <a:rPr lang="zh-CN" altLang="en-US" sz="2800">
                <a:solidFill>
                  <a:schemeClr val="accent6"/>
                </a:solidFill>
                <a:latin typeface="华文新魏" panose="02010800040101010101" charset="-122"/>
                <a:ea typeface="华文新魏" panose="02010800040101010101" charset="-122"/>
              </a:rPr>
              <a:t>羊与草、狼与羊</a:t>
            </a:r>
            <a:endParaRPr lang="zh-CN" altLang="en-US" sz="2800">
              <a:solidFill>
                <a:schemeClr val="accent6"/>
              </a:solidFill>
              <a:latin typeface="华文新魏" panose="02010800040101010101" charset="-122"/>
              <a:ea typeface="华文新魏" panose="02010800040101010101" charset="-122"/>
            </a:endParaRPr>
          </a:p>
        </p:txBody>
      </p:sp>
      <p:sp>
        <p:nvSpPr>
          <p:cNvPr id="35890" name="TextBox 1"/>
          <p:cNvSpPr txBox="1"/>
          <p:nvPr>
            <p:custDataLst>
              <p:tags r:id="rId18"/>
            </p:custDataLst>
          </p:nvPr>
        </p:nvSpPr>
        <p:spPr>
          <a:xfrm>
            <a:off x="540068" y="196533"/>
            <a:ext cx="1402080" cy="583565"/>
          </a:xfrm>
          <a:prstGeom prst="rect">
            <a:avLst/>
          </a:prstGeom>
          <a:noFill/>
          <a:ln w="9525">
            <a:noFill/>
          </a:ln>
        </p:spPr>
        <p:txBody>
          <a:bodyPr wrap="none" anchor="t">
            <a:spAutoFit/>
          </a:bodyPr>
          <a:lstStyle/>
          <a:p>
            <a:r>
              <a:rPr lang="zh-CN" altLang="en-US" sz="3200">
                <a:latin typeface="华文新魏" panose="02010800040101010101" charset="-122"/>
                <a:ea typeface="华文新魏" panose="02010800040101010101" charset="-122"/>
              </a:rPr>
              <a:t>小结：</a:t>
            </a:r>
            <a:endParaRPr lang="zh-CN" altLang="en-US" sz="3200">
              <a:latin typeface="华文新魏" panose="02010800040101010101" charset="-122"/>
              <a:ea typeface="华文新魏" panose="02010800040101010101" charset="-122"/>
            </a:endParaRPr>
          </a:p>
        </p:txBody>
      </p:sp>
      <p:sp>
        <p:nvSpPr>
          <p:cNvPr id="2" name="Rectangle 38"/>
          <p:cNvSpPr/>
          <p:nvPr>
            <p:custDataLst>
              <p:tags r:id="rId19"/>
            </p:custDataLst>
          </p:nvPr>
        </p:nvSpPr>
        <p:spPr>
          <a:xfrm>
            <a:off x="3985895" y="4809808"/>
            <a:ext cx="1152525" cy="521970"/>
          </a:xfrm>
          <a:prstGeom prst="rect">
            <a:avLst/>
          </a:prstGeom>
          <a:noFill/>
          <a:ln w="9525">
            <a:noFill/>
          </a:ln>
        </p:spPr>
        <p:txBody>
          <a:bodyPr anchor="t">
            <a:spAutoFit/>
          </a:bodyPr>
          <a:lstStyle/>
          <a:p>
            <a:r>
              <a:rPr lang="zh-CN" altLang="en-US" sz="2800">
                <a:solidFill>
                  <a:schemeClr val="accent6"/>
                </a:solidFill>
                <a:latin typeface="华文新魏" panose="02010800040101010101" charset="-122"/>
                <a:ea typeface="华文新魏" panose="02010800040101010101" charset="-122"/>
              </a:rPr>
              <a:t>＋＋</a:t>
            </a:r>
            <a:endParaRPr lang="zh-CN" altLang="en-US" sz="2800">
              <a:solidFill>
                <a:schemeClr val="accent6"/>
              </a:solidFill>
              <a:latin typeface="华文新魏" panose="02010800040101010101" charset="-122"/>
              <a:ea typeface="华文新魏" panose="02010800040101010101" charset="-122"/>
            </a:endParaRPr>
          </a:p>
        </p:txBody>
      </p:sp>
      <p:sp>
        <p:nvSpPr>
          <p:cNvPr id="3" name="Rectangle 39"/>
          <p:cNvSpPr/>
          <p:nvPr>
            <p:custDataLst>
              <p:tags r:id="rId20"/>
            </p:custDataLst>
          </p:nvPr>
        </p:nvSpPr>
        <p:spPr>
          <a:xfrm>
            <a:off x="5092065" y="4896485"/>
            <a:ext cx="4016375" cy="435610"/>
          </a:xfrm>
          <a:prstGeom prst="rect">
            <a:avLst/>
          </a:prstGeom>
          <a:noFill/>
          <a:ln w="9525">
            <a:noFill/>
          </a:ln>
        </p:spPr>
        <p:txBody>
          <a:bodyPr wrap="square" anchor="t">
            <a:spAutoFit/>
          </a:bodyPr>
          <a:lstStyle/>
          <a:p>
            <a:pPr algn="ctr">
              <a:lnSpc>
                <a:spcPct val="80000"/>
              </a:lnSpc>
            </a:pPr>
            <a:r>
              <a:rPr lang="zh-CN" altLang="en-US" sz="2800">
                <a:solidFill>
                  <a:schemeClr val="accent6"/>
                </a:solidFill>
                <a:latin typeface="华文新魏" panose="02010800040101010101" charset="-122"/>
                <a:ea typeface="华文新魏" panose="02010800040101010101" charset="-122"/>
              </a:rPr>
              <a:t>彼此有利，可独立生存</a:t>
            </a:r>
            <a:endParaRPr lang="zh-CN" altLang="en-US" sz="2800">
              <a:solidFill>
                <a:schemeClr val="accent6"/>
              </a:solidFill>
              <a:latin typeface="华文新魏" panose="02010800040101010101" charset="-122"/>
              <a:ea typeface="华文新魏" panose="02010800040101010101" charset="-122"/>
            </a:endParaRPr>
          </a:p>
        </p:txBody>
      </p:sp>
      <p:sp>
        <p:nvSpPr>
          <p:cNvPr id="4" name="Rectangle 40"/>
          <p:cNvSpPr/>
          <p:nvPr>
            <p:custDataLst>
              <p:tags r:id="rId21"/>
            </p:custDataLst>
          </p:nvPr>
        </p:nvSpPr>
        <p:spPr>
          <a:xfrm>
            <a:off x="9156383" y="4810125"/>
            <a:ext cx="2339975" cy="521970"/>
          </a:xfrm>
          <a:prstGeom prst="rect">
            <a:avLst/>
          </a:prstGeom>
          <a:noFill/>
          <a:ln w="9525">
            <a:noFill/>
          </a:ln>
        </p:spPr>
        <p:txBody>
          <a:bodyPr anchor="t">
            <a:spAutoFit/>
          </a:bodyPr>
          <a:lstStyle/>
          <a:p>
            <a:pPr>
              <a:spcBef>
                <a:spcPct val="20000"/>
              </a:spcBef>
              <a:buClr>
                <a:schemeClr val="bg2"/>
              </a:buClr>
              <a:buSzPct val="70000"/>
              <a:buFont typeface="Wingdings" panose="05000000000000000000" pitchFamily="2" charset="2"/>
            </a:pPr>
            <a:r>
              <a:rPr lang="zh-CN" altLang="en-US" sz="2800">
                <a:solidFill>
                  <a:schemeClr val="accent6"/>
                </a:solidFill>
                <a:latin typeface="华文新魏" panose="02010800040101010101" charset="-122"/>
                <a:ea typeface="华文新魏" panose="02010800040101010101" charset="-122"/>
              </a:rPr>
              <a:t>海葵与寄居蟹</a:t>
            </a:r>
            <a:endParaRPr lang="zh-CN" altLang="en-US" sz="2800">
              <a:solidFill>
                <a:schemeClr val="accent6"/>
              </a:solidFill>
              <a:latin typeface="华文新魏" panose="02010800040101010101" charset="-122"/>
              <a:ea typeface="华文新魏" panose="02010800040101010101" charset="-122"/>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4790"/>
                                        </p:tgtEl>
                                        <p:attrNameLst>
                                          <p:attrName>style.visibility</p:attrName>
                                        </p:attrNameLst>
                                      </p:cBhvr>
                                      <p:to>
                                        <p:strVal val="visible"/>
                                      </p:to>
                                    </p:set>
                                    <p:animEffect transition="in" filter="diamond(in)">
                                      <p:cBhvr>
                                        <p:cTn id="7" dur="500"/>
                                        <p:tgtEl>
                                          <p:spTgt spid="74790"/>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4791"/>
                                        </p:tgtEl>
                                        <p:attrNameLst>
                                          <p:attrName>style.visibility</p:attrName>
                                        </p:attrNameLst>
                                      </p:cBhvr>
                                      <p:to>
                                        <p:strVal val="visible"/>
                                      </p:to>
                                    </p:set>
                                    <p:animEffect transition="in" filter="checkerboard(across)">
                                      <p:cBhvr>
                                        <p:cTn id="12" dur="500"/>
                                        <p:tgtEl>
                                          <p:spTgt spid="74791"/>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4792"/>
                                        </p:tgtEl>
                                        <p:attrNameLst>
                                          <p:attrName>style.visibility</p:attrName>
                                        </p:attrNameLst>
                                      </p:cBhvr>
                                      <p:to>
                                        <p:strVal val="visible"/>
                                      </p:to>
                                    </p:set>
                                    <p:animEffect transition="in" filter="checkerboard(across)">
                                      <p:cBhvr>
                                        <p:cTn id="17" dur="500"/>
                                        <p:tgtEl>
                                          <p:spTgt spid="74792"/>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4793"/>
                                        </p:tgtEl>
                                        <p:attrNameLst>
                                          <p:attrName>style.visibility</p:attrName>
                                        </p:attrNameLst>
                                      </p:cBhvr>
                                      <p:to>
                                        <p:strVal val="visible"/>
                                      </p:to>
                                    </p:set>
                                    <p:animEffect transition="in" filter="checkerboard(across)">
                                      <p:cBhvr>
                                        <p:cTn id="22" dur="500"/>
                                        <p:tgtEl>
                                          <p:spTgt spid="74793"/>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4794"/>
                                        </p:tgtEl>
                                        <p:attrNameLst>
                                          <p:attrName>style.visibility</p:attrName>
                                        </p:attrNameLst>
                                      </p:cBhvr>
                                      <p:to>
                                        <p:strVal val="visible"/>
                                      </p:to>
                                    </p:set>
                                    <p:animEffect transition="in" filter="checkerboard(across)">
                                      <p:cBhvr>
                                        <p:cTn id="27" dur="500"/>
                                        <p:tgtEl>
                                          <p:spTgt spid="74794"/>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4799"/>
                                        </p:tgtEl>
                                        <p:attrNameLst>
                                          <p:attrName>style.visibility</p:attrName>
                                        </p:attrNameLst>
                                      </p:cBhvr>
                                      <p:to>
                                        <p:strVal val="visible"/>
                                      </p:to>
                                    </p:set>
                                    <p:animEffect transition="in" filter="checkerboard(across)">
                                      <p:cBhvr>
                                        <p:cTn id="32" dur="500"/>
                                        <p:tgtEl>
                                          <p:spTgt spid="74799"/>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74796"/>
                                        </p:tgtEl>
                                        <p:attrNameLst>
                                          <p:attrName>style.visibility</p:attrName>
                                        </p:attrNameLst>
                                      </p:cBhvr>
                                      <p:to>
                                        <p:strVal val="visible"/>
                                      </p:to>
                                    </p:set>
                                    <p:animEffect transition="in" filter="checkerboard(across)">
                                      <p:cBhvr>
                                        <p:cTn id="37" dur="500"/>
                                        <p:tgtEl>
                                          <p:spTgt spid="74796"/>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74795"/>
                                        </p:tgtEl>
                                        <p:attrNameLst>
                                          <p:attrName>style.visibility</p:attrName>
                                        </p:attrNameLst>
                                      </p:cBhvr>
                                      <p:to>
                                        <p:strVal val="visible"/>
                                      </p:to>
                                    </p:set>
                                    <p:animEffect transition="in" filter="diamond(in)">
                                      <p:cBhvr>
                                        <p:cTn id="42" dur="2000"/>
                                        <p:tgtEl>
                                          <p:spTgt spid="74795"/>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74800"/>
                                        </p:tgtEl>
                                        <p:attrNameLst>
                                          <p:attrName>style.visibility</p:attrName>
                                        </p:attrNameLst>
                                      </p:cBhvr>
                                      <p:to>
                                        <p:strVal val="visible"/>
                                      </p:to>
                                    </p:set>
                                    <p:animEffect transition="in" filter="checkerboard(across)">
                                      <p:cBhvr>
                                        <p:cTn id="47" dur="500"/>
                                        <p:tgtEl>
                                          <p:spTgt spid="74800"/>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74798"/>
                                        </p:tgtEl>
                                        <p:attrNameLst>
                                          <p:attrName>style.visibility</p:attrName>
                                        </p:attrNameLst>
                                      </p:cBhvr>
                                      <p:to>
                                        <p:strVal val="visible"/>
                                      </p:to>
                                    </p:set>
                                    <p:animEffect transition="in" filter="checkerboard(across)">
                                      <p:cBhvr>
                                        <p:cTn id="52" dur="500"/>
                                        <p:tgtEl>
                                          <p:spTgt spid="74798"/>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74797"/>
                                        </p:tgtEl>
                                        <p:attrNameLst>
                                          <p:attrName>style.visibility</p:attrName>
                                        </p:attrNameLst>
                                      </p:cBhvr>
                                      <p:to>
                                        <p:strVal val="visible"/>
                                      </p:to>
                                    </p:set>
                                    <p:animEffect transition="in" filter="checkerboard(across)">
                                      <p:cBhvr>
                                        <p:cTn id="57" dur="500"/>
                                        <p:tgtEl>
                                          <p:spTgt spid="74797"/>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74801"/>
                                        </p:tgtEl>
                                        <p:attrNameLst>
                                          <p:attrName>style.visibility</p:attrName>
                                        </p:attrNameLst>
                                      </p:cBhvr>
                                      <p:to>
                                        <p:strVal val="visible"/>
                                      </p:to>
                                    </p:set>
                                    <p:animEffect transition="in" filter="checkerboard(across)">
                                      <p:cBhvr>
                                        <p:cTn id="62" dur="500"/>
                                        <p:tgtEl>
                                          <p:spTgt spid="74801"/>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8" presetClass="entr" presetSubtype="16"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diamond(in)">
                                      <p:cBhvr>
                                        <p:cTn id="67" dur="500"/>
                                        <p:tgtEl>
                                          <p:spTgt spid="2"/>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checkerboard(across)">
                                      <p:cBhvr>
                                        <p:cTn id="72" dur="500"/>
                                        <p:tgtEl>
                                          <p:spTgt spid="3"/>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5" presetClass="entr" presetSubtype="10"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checkerboard(across)">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90" grpId="0"/>
      <p:bldP spid="74791" grpId="0"/>
      <p:bldP spid="74792" grpId="0"/>
      <p:bldP spid="74793" grpId="0"/>
      <p:bldP spid="74794" grpId="0"/>
      <p:bldP spid="74795" grpId="0"/>
      <p:bldP spid="74796" grpId="0"/>
      <p:bldP spid="74797" grpId="0"/>
      <p:bldP spid="74798" grpId="0"/>
      <p:bldP spid="74799" grpId="0"/>
      <p:bldP spid="74800" grpId="0"/>
      <p:bldP spid="74801" grpId="0"/>
      <p:bldP spid="2" grpId="0"/>
      <p:bldP spid="3" grpId="0"/>
      <p:bldP spid="4" grpId="0"/>
    </p:bld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ext Box 15"/>
          <p:cNvSpPr txBox="1">
            <a:spLocks noChangeArrowheads="1"/>
          </p:cNvSpPr>
          <p:nvPr>
            <p:custDataLst>
              <p:tags r:id="rId3"/>
            </p:custDataLst>
          </p:nvPr>
        </p:nvSpPr>
        <p:spPr bwMode="auto">
          <a:xfrm>
            <a:off x="6119843" y="3872872"/>
            <a:ext cx="1944688"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华文新魏" panose="02010800040101010101" charset="-122"/>
              </a:rPr>
              <a:t>共    栖</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华文新魏" panose="02010800040101010101" charset="-122"/>
              </a:rPr>
              <a:t>互利共生</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华文新魏" panose="02010800040101010101" charset="-122"/>
            </a:endParaRPr>
          </a:p>
        </p:txBody>
      </p:sp>
      <p:sp>
        <p:nvSpPr>
          <p:cNvPr id="3" name="Rectangle 3"/>
          <p:cNvSpPr txBox="1">
            <a:spLocks noRot="1" noChangeArrowheads="1"/>
          </p:cNvSpPr>
          <p:nvPr>
            <p:custDataLst>
              <p:tags r:id="rId4"/>
            </p:custDataLst>
          </p:nvPr>
        </p:nvSpPr>
        <p:spPr>
          <a:xfrm>
            <a:off x="925543" y="543885"/>
            <a:ext cx="5437157" cy="792162"/>
          </a:xfrm>
          <a:prstGeom prst="rect">
            <a:avLst/>
          </a:prstGeom>
        </p:spPr>
        <p:txBody>
          <a:bodyPr vert="horz" lIns="90170" tIns="46990" rIns="90170" bIns="46990" rtlCol="0" anchor="ctr" anchorCtr="0">
            <a:normAutofit fontScale="92500"/>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200" b="1" i="0" u="none" strike="noStrike" kern="1200" cap="none" spc="300" normalizeH="0" baseline="0" noProof="0">
                <a:ln>
                  <a:noFill/>
                </a:ln>
                <a:solidFill>
                  <a:srgbClr val="FF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小结：种内关系和种间关系</a:t>
            </a:r>
            <a:endParaRPr kumimoji="0" lang="zh-CN" altLang="en-US" sz="3200" b="1" i="0" u="none" strike="noStrike" kern="1200" cap="none" spc="300" normalizeH="0" baseline="0" noProof="0">
              <a:ln>
                <a:noFill/>
              </a:ln>
              <a:solidFill>
                <a:srgbClr val="FF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4" name="Rectangle 4"/>
          <p:cNvSpPr>
            <a:spLocks noChangeArrowheads="1"/>
          </p:cNvSpPr>
          <p:nvPr>
            <p:custDataLst>
              <p:tags r:id="rId5"/>
            </p:custDataLst>
          </p:nvPr>
        </p:nvSpPr>
        <p:spPr bwMode="auto">
          <a:xfrm>
            <a:off x="4376768" y="1824997"/>
            <a:ext cx="1609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种内互助</a:t>
            </a:r>
            <a:endPar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5" name="Rectangle 5"/>
          <p:cNvSpPr>
            <a:spLocks noChangeArrowheads="1"/>
          </p:cNvSpPr>
          <p:nvPr>
            <p:custDataLst>
              <p:tags r:id="rId6"/>
            </p:custDataLst>
          </p:nvPr>
        </p:nvSpPr>
        <p:spPr bwMode="auto">
          <a:xfrm>
            <a:off x="2694018" y="2472697"/>
            <a:ext cx="1609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种内关系</a:t>
            </a:r>
            <a:endPar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6" name="AutoShape 6"/>
          <p:cNvSpPr/>
          <p:nvPr>
            <p:custDataLst>
              <p:tags r:id="rId7"/>
            </p:custDataLst>
          </p:nvPr>
        </p:nvSpPr>
        <p:spPr bwMode="auto">
          <a:xfrm>
            <a:off x="4305331" y="2256797"/>
            <a:ext cx="130175" cy="1008062"/>
          </a:xfrm>
          <a:prstGeom prst="leftBrace">
            <a:avLst>
              <a:gd name="adj1" fmla="val 64532"/>
              <a:gd name="adj2" fmla="val 50000"/>
            </a:avLst>
          </a:prstGeom>
          <a:noFill/>
          <a:ln w="19050">
            <a:solidFill>
              <a:srgbClr val="99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zh-CN"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a:ea typeface="微软雅黑" panose="020b0503020204020204" pitchFamily="34" charset="-122"/>
              <a:cs typeface="Arial"/>
            </a:endParaRPr>
          </a:p>
        </p:txBody>
      </p:sp>
      <p:sp>
        <p:nvSpPr>
          <p:cNvPr id="7" name="Text Box 7"/>
          <p:cNvSpPr txBox="1">
            <a:spLocks noChangeArrowheads="1"/>
          </p:cNvSpPr>
          <p:nvPr>
            <p:custDataLst>
              <p:tags r:id="rId8"/>
            </p:custDataLst>
          </p:nvPr>
        </p:nvSpPr>
        <p:spPr bwMode="auto">
          <a:xfrm>
            <a:off x="6134131" y="2617159"/>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同类相食</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8" name="Text Box 9"/>
          <p:cNvSpPr txBox="1">
            <a:spLocks noChangeArrowheads="1"/>
          </p:cNvSpPr>
          <p:nvPr>
            <p:custDataLst>
              <p:tags r:id="rId9"/>
            </p:custDataLst>
          </p:nvPr>
        </p:nvSpPr>
        <p:spPr bwMode="auto">
          <a:xfrm>
            <a:off x="6148418" y="3395034"/>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争夺配偶</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9" name="Text Box 10"/>
          <p:cNvSpPr txBox="1">
            <a:spLocks noChangeArrowheads="1"/>
          </p:cNvSpPr>
          <p:nvPr>
            <p:custDataLst>
              <p:tags r:id="rId10"/>
            </p:custDataLst>
          </p:nvPr>
        </p:nvSpPr>
        <p:spPr bwMode="auto">
          <a:xfrm>
            <a:off x="6134131" y="3006097"/>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争夺生活场所</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10" name="Text Box 11"/>
          <p:cNvSpPr txBox="1">
            <a:spLocks noChangeArrowheads="1"/>
          </p:cNvSpPr>
          <p:nvPr>
            <p:custDataLst>
              <p:tags r:id="rId11"/>
            </p:custDataLst>
          </p:nvPr>
        </p:nvSpPr>
        <p:spPr bwMode="auto">
          <a:xfrm>
            <a:off x="2694018" y="4761872"/>
            <a:ext cx="1704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种间关系</a:t>
            </a:r>
            <a:endPar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11" name="Text Box 12"/>
          <p:cNvSpPr txBox="1">
            <a:spLocks noChangeArrowheads="1"/>
          </p:cNvSpPr>
          <p:nvPr>
            <p:custDataLst>
              <p:tags r:id="rId12"/>
            </p:custDataLst>
          </p:nvPr>
        </p:nvSpPr>
        <p:spPr bwMode="auto">
          <a:xfrm>
            <a:off x="4364068" y="4114172"/>
            <a:ext cx="1800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种间互助</a:t>
            </a:r>
            <a:endPar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12" name="AutoShape 14"/>
          <p:cNvSpPr/>
          <p:nvPr>
            <p:custDataLst>
              <p:tags r:id="rId13"/>
            </p:custDataLst>
          </p:nvPr>
        </p:nvSpPr>
        <p:spPr bwMode="auto">
          <a:xfrm>
            <a:off x="6078568" y="4047497"/>
            <a:ext cx="69850" cy="657225"/>
          </a:xfrm>
          <a:prstGeom prst="leftBrace">
            <a:avLst>
              <a:gd name="adj1" fmla="val 78409"/>
              <a:gd name="adj2" fmla="val 50000"/>
            </a:avLst>
          </a:prstGeom>
          <a:noFill/>
          <a:ln w="19050">
            <a:solidFill>
              <a:srgbClr val="99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zh-CN"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a:ea typeface="微软雅黑" panose="020b0503020204020204" pitchFamily="34" charset="-122"/>
              <a:cs typeface="Arial"/>
            </a:endParaRPr>
          </a:p>
        </p:txBody>
      </p:sp>
      <p:sp>
        <p:nvSpPr>
          <p:cNvPr id="13" name="Text Box 16"/>
          <p:cNvSpPr txBox="1">
            <a:spLocks noChangeArrowheads="1"/>
          </p:cNvSpPr>
          <p:nvPr>
            <p:custDataLst>
              <p:tags r:id="rId14"/>
            </p:custDataLst>
          </p:nvPr>
        </p:nvSpPr>
        <p:spPr bwMode="auto">
          <a:xfrm>
            <a:off x="4335493" y="5482597"/>
            <a:ext cx="1871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种间斗争</a:t>
            </a:r>
            <a:endPar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14" name="AutoShape 18"/>
          <p:cNvSpPr/>
          <p:nvPr>
            <p:custDataLst>
              <p:tags r:id="rId15"/>
            </p:custDataLst>
          </p:nvPr>
        </p:nvSpPr>
        <p:spPr bwMode="auto">
          <a:xfrm>
            <a:off x="4319618" y="4387222"/>
            <a:ext cx="179388" cy="1306512"/>
          </a:xfrm>
          <a:prstGeom prst="leftBrace">
            <a:avLst>
              <a:gd name="adj1" fmla="val 60693"/>
              <a:gd name="adj2" fmla="val 50000"/>
            </a:avLst>
          </a:prstGeom>
          <a:noFill/>
          <a:ln w="19050">
            <a:solidFill>
              <a:srgbClr val="99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zh-CN"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a:ea typeface="微软雅黑" panose="020b0503020204020204" pitchFamily="34" charset="-122"/>
              <a:cs typeface="Arial"/>
            </a:endParaRPr>
          </a:p>
        </p:txBody>
      </p:sp>
      <p:sp>
        <p:nvSpPr>
          <p:cNvPr id="15" name="Text Box 19"/>
          <p:cNvSpPr txBox="1">
            <a:spLocks noChangeArrowheads="1"/>
          </p:cNvSpPr>
          <p:nvPr>
            <p:custDataLst>
              <p:tags r:id="rId16"/>
            </p:custDataLst>
          </p:nvPr>
        </p:nvSpPr>
        <p:spPr bwMode="auto">
          <a:xfrm>
            <a:off x="6202393" y="5012697"/>
            <a:ext cx="1414463"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寄生</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a:p>
            <a:pPr marL="0" marR="0" lvl="0" indent="0" algn="l" defTabSz="914400" rtl="0" eaLnBrk="1" fontAlgn="auto"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竞争</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a:p>
            <a:pPr marL="0" marR="0" lvl="0" indent="0" algn="l" defTabSz="914400" rtl="0" eaLnBrk="1" fontAlgn="auto" latinLnBrk="0" hangingPunct="1">
              <a:lnSpc>
                <a:spcPct val="100000"/>
              </a:lnSpc>
              <a:spcBef>
                <a:spcPct val="3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捕食</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16" name="AutoShape 20"/>
          <p:cNvSpPr/>
          <p:nvPr>
            <p:custDataLst>
              <p:tags r:id="rId17"/>
            </p:custDataLst>
          </p:nvPr>
        </p:nvSpPr>
        <p:spPr bwMode="auto">
          <a:xfrm>
            <a:off x="6064281" y="5179384"/>
            <a:ext cx="177800" cy="1181100"/>
          </a:xfrm>
          <a:prstGeom prst="leftBrace">
            <a:avLst>
              <a:gd name="adj1" fmla="val 55357"/>
              <a:gd name="adj2" fmla="val 50000"/>
            </a:avLst>
          </a:prstGeom>
          <a:noFill/>
          <a:ln w="19050">
            <a:solidFill>
              <a:srgbClr val="99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zh-CN"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a:ea typeface="微软雅黑" panose="020b0503020204020204" pitchFamily="34" charset="-122"/>
              <a:cs typeface="Arial"/>
            </a:endParaRPr>
          </a:p>
        </p:txBody>
      </p:sp>
      <p:sp>
        <p:nvSpPr>
          <p:cNvPr id="17" name="Rectangle 21">
            <a:hlinkClick action="ppaction://noaction"/>
          </p:cNvPr>
          <p:cNvSpPr>
            <a:spLocks noChangeArrowheads="1"/>
          </p:cNvSpPr>
          <p:nvPr>
            <p:custDataLst>
              <p:tags r:id="rId18"/>
            </p:custDataLst>
          </p:nvPr>
        </p:nvSpPr>
        <p:spPr bwMode="auto">
          <a:xfrm>
            <a:off x="4391056" y="2975934"/>
            <a:ext cx="1609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种内斗争</a:t>
            </a:r>
            <a:endPar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18" name="AutoShape 22"/>
          <p:cNvSpPr/>
          <p:nvPr>
            <p:custDataLst>
              <p:tags r:id="rId19"/>
            </p:custDataLst>
          </p:nvPr>
        </p:nvSpPr>
        <p:spPr bwMode="auto">
          <a:xfrm>
            <a:off x="6064281" y="2871159"/>
            <a:ext cx="84137" cy="762000"/>
          </a:xfrm>
          <a:prstGeom prst="leftBrace">
            <a:avLst>
              <a:gd name="adj1" fmla="val 75472"/>
              <a:gd name="adj2" fmla="val 50000"/>
            </a:avLst>
          </a:prstGeom>
          <a:noFill/>
          <a:ln w="19050">
            <a:solidFill>
              <a:srgbClr val="99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zh-CN"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a:ea typeface="微软雅黑" panose="020b0503020204020204" pitchFamily="34" charset="-122"/>
              <a:cs typeface="Arial"/>
            </a:endParaRPr>
          </a:p>
        </p:txBody>
      </p:sp>
      <p:sp>
        <p:nvSpPr>
          <p:cNvPr id="19" name="AutoShape 23"/>
          <p:cNvSpPr/>
          <p:nvPr>
            <p:custDataLst>
              <p:tags r:id="rId20"/>
            </p:custDataLst>
          </p:nvPr>
        </p:nvSpPr>
        <p:spPr bwMode="auto">
          <a:xfrm>
            <a:off x="6064281" y="1782134"/>
            <a:ext cx="69850" cy="657225"/>
          </a:xfrm>
          <a:prstGeom prst="leftBrace">
            <a:avLst>
              <a:gd name="adj1" fmla="val 78409"/>
              <a:gd name="adj2" fmla="val 50000"/>
            </a:avLst>
          </a:prstGeom>
          <a:noFill/>
          <a:ln w="19050">
            <a:solidFill>
              <a:srgbClr val="99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zh-CN"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a:ea typeface="微软雅黑" panose="020b0503020204020204" pitchFamily="34" charset="-122"/>
              <a:cs typeface="Arial"/>
            </a:endParaRPr>
          </a:p>
        </p:txBody>
      </p:sp>
      <p:sp>
        <p:nvSpPr>
          <p:cNvPr id="20" name="Text Box 24"/>
          <p:cNvSpPr txBox="1">
            <a:spLocks noChangeArrowheads="1"/>
          </p:cNvSpPr>
          <p:nvPr>
            <p:custDataLst>
              <p:tags r:id="rId21"/>
            </p:custDataLst>
          </p:nvPr>
        </p:nvSpPr>
        <p:spPr bwMode="auto">
          <a:xfrm>
            <a:off x="6176993" y="1583697"/>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蜂、蚂蚁等</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21" name="Text Box 26"/>
          <p:cNvSpPr txBox="1">
            <a:spLocks noChangeArrowheads="1"/>
          </p:cNvSpPr>
          <p:nvPr>
            <p:custDataLst>
              <p:tags r:id="rId22"/>
            </p:custDataLst>
          </p:nvPr>
        </p:nvSpPr>
        <p:spPr bwMode="auto">
          <a:xfrm>
            <a:off x="6113493" y="2112334"/>
            <a:ext cx="2017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母鸡保护小鸡</a:t>
            </a: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22" name="Text Box 27"/>
          <p:cNvSpPr txBox="1">
            <a:spLocks noChangeArrowheads="1"/>
          </p:cNvSpPr>
          <p:nvPr>
            <p:custDataLst>
              <p:tags r:id="rId23"/>
            </p:custDataLst>
          </p:nvPr>
        </p:nvSpPr>
        <p:spPr bwMode="auto">
          <a:xfrm>
            <a:off x="2032031" y="2344109"/>
            <a:ext cx="487362"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rPr>
              <a:t>生物之间的关系</a:t>
            </a:r>
            <a:endPar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新魏" panose="02010800040101010101" charset="-122"/>
              <a:ea typeface="华文新魏" panose="02010800040101010101" charset="-122"/>
              <a:cs typeface="Arial"/>
            </a:endParaRPr>
          </a:p>
        </p:txBody>
      </p:sp>
      <p:sp>
        <p:nvSpPr>
          <p:cNvPr id="23" name="AutoShape 28"/>
          <p:cNvSpPr/>
          <p:nvPr>
            <p:custDataLst>
              <p:tags r:id="rId24"/>
            </p:custDataLst>
          </p:nvPr>
        </p:nvSpPr>
        <p:spPr bwMode="auto">
          <a:xfrm>
            <a:off x="2605118" y="2760034"/>
            <a:ext cx="144463" cy="2305050"/>
          </a:xfrm>
          <a:prstGeom prst="leftBrace">
            <a:avLst>
              <a:gd name="adj1" fmla="val 132967"/>
              <a:gd name="adj2" fmla="val 50000"/>
            </a:avLst>
          </a:prstGeom>
          <a:noFill/>
          <a:ln w="9525">
            <a:solidFill>
              <a:srgbClr val="99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a:ea typeface="微软雅黑" panose="020b0503020204020204" pitchFamily="34" charset="-122"/>
              <a:cs typeface="Arial"/>
            </a:endParaRPr>
          </a:p>
        </p:txBody>
      </p:sp>
      <p:sp>
        <p:nvSpPr>
          <p:cNvPr id="24" name="文本框 23"/>
          <p:cNvSpPr txBox="1"/>
          <p:nvPr>
            <p:custDataLst>
              <p:tags r:id="rId25"/>
            </p:custDataLst>
          </p:nvPr>
        </p:nvSpPr>
        <p:spPr>
          <a:xfrm>
            <a:off x="8241030" y="1439545"/>
            <a:ext cx="3858895" cy="456184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just" defTabSz="914400" rtl="0" eaLnBrk="1" fontAlgn="auto" latinLnBrk="0" hangingPunct="1">
              <a:lnSpc>
                <a:spcPct val="100000"/>
              </a:lnSpc>
              <a:spcBef>
                <a:spcPct val="0"/>
              </a:spcBef>
              <a:spcAft>
                <a:spcPct val="0"/>
              </a:spcAft>
              <a:buClrTx/>
              <a:buSzTx/>
              <a:buFontTx/>
              <a:buNone/>
              <a:tabLst>
                <a:tab pos="2970530"/>
              </a:tabLst>
              <a:defRPr/>
            </a:pPr>
            <a:r>
              <a:rPr kumimoji="0" lang="en-US"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(1)</a:t>
            </a:r>
            <a:r>
              <a:rPr kumimoji="0" lang="zh-CN"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上述种间关系都</a:t>
            </a:r>
            <a:r>
              <a:rPr kumimoji="0" lang="zh-CN" altLang="zh-CN" sz="2800" i="0" u="none" strike="noStrike" kern="100" cap="none" spc="0" normalizeH="0" baseline="0" noProof="0">
                <a:ln>
                  <a:noFill/>
                </a:ln>
                <a:solidFill>
                  <a:schemeClr val="accent6"/>
                </a:solidFill>
                <a:effectLst/>
                <a:uLnTx/>
                <a:uFillTx/>
                <a:latin typeface="华文新魏" panose="02010800040101010101" charset="-122"/>
                <a:ea typeface="华文新魏" panose="02010800040101010101" charset="-122"/>
                <a:cs typeface="华文新魏" panose="02010800040101010101" charset="-122"/>
              </a:rPr>
              <a:t>有利</a:t>
            </a:r>
            <a:r>
              <a:rPr kumimoji="0" lang="zh-CN"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于种群的进化。</a:t>
            </a:r>
            <a:endParaRPr kumimoji="0" lang="zh-CN" altLang="zh-CN" sz="105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just" defTabSz="914400" rtl="0" eaLnBrk="1" fontAlgn="auto" latinLnBrk="0" hangingPunct="1">
              <a:lnSpc>
                <a:spcPct val="100000"/>
              </a:lnSpc>
              <a:spcBef>
                <a:spcPct val="0"/>
              </a:spcBef>
              <a:spcAft>
                <a:spcPct val="0"/>
              </a:spcAft>
              <a:buClrTx/>
              <a:buSzTx/>
              <a:buFontTx/>
              <a:buNone/>
              <a:tabLst>
                <a:tab pos="2970530"/>
              </a:tabLst>
              <a:defRPr/>
            </a:pPr>
            <a:endParaRPr kumimoji="0" lang="zh-CN" altLang="zh-CN" sz="105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just" defTabSz="914400" rtl="0" eaLnBrk="1" fontAlgn="auto" latinLnBrk="0" hangingPunct="1">
              <a:lnSpc>
                <a:spcPct val="100000"/>
              </a:lnSpc>
              <a:spcBef>
                <a:spcPct val="0"/>
              </a:spcBef>
              <a:spcAft>
                <a:spcPct val="0"/>
              </a:spcAft>
              <a:buClrTx/>
              <a:buSzTx/>
              <a:buFontTx/>
              <a:buNone/>
              <a:tabLst>
                <a:tab pos="2970530"/>
              </a:tabLst>
              <a:defRPr/>
            </a:pPr>
            <a:r>
              <a:rPr kumimoji="0" lang="en-US"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(2)</a:t>
            </a:r>
            <a:r>
              <a:rPr kumimoji="0" lang="zh-CN"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捕食者与被捕食者通过捕食关系在</a:t>
            </a:r>
            <a:r>
              <a:rPr kumimoji="0" lang="zh-CN" altLang="zh-CN" sz="2800" i="0" u="none" strike="noStrike" kern="100" cap="none" spc="0" normalizeH="0" baseline="0" noProof="0">
                <a:ln>
                  <a:noFill/>
                </a:ln>
                <a:solidFill>
                  <a:schemeClr val="accent6"/>
                </a:solidFill>
                <a:effectLst/>
                <a:uLnTx/>
                <a:uFillTx/>
                <a:latin typeface="华文新魏" panose="02010800040101010101" charset="-122"/>
                <a:ea typeface="华文新魏" panose="02010800040101010101" charset="-122"/>
                <a:cs typeface="华文新魏" panose="02010800040101010101" charset="-122"/>
              </a:rPr>
              <a:t>数量上相互制约</a:t>
            </a:r>
            <a:r>
              <a:rPr kumimoji="0" lang="zh-CN"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a:t>
            </a:r>
            <a:endParaRPr kumimoji="0" lang="zh-CN" altLang="zh-CN" sz="105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just" defTabSz="914400" rtl="0" eaLnBrk="1" fontAlgn="auto" latinLnBrk="0" hangingPunct="1">
              <a:lnSpc>
                <a:spcPct val="100000"/>
              </a:lnSpc>
              <a:spcBef>
                <a:spcPct val="0"/>
              </a:spcBef>
              <a:spcAft>
                <a:spcPct val="0"/>
              </a:spcAft>
              <a:buClrTx/>
              <a:buSzTx/>
              <a:buFontTx/>
              <a:buNone/>
              <a:tabLst>
                <a:tab pos="2970530"/>
              </a:tabLst>
              <a:defRPr/>
            </a:pPr>
            <a:r>
              <a:rPr kumimoji="0" lang="en-US"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(3)</a:t>
            </a:r>
            <a:r>
              <a:rPr kumimoji="0" lang="zh-CN"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一般情况下，捕食者不会将被捕食者</a:t>
            </a:r>
            <a:r>
              <a:rPr kumimoji="0" lang="zh-CN" altLang="zh-CN" sz="2800" i="0" u="none" strike="noStrike" kern="100" cap="none" spc="0" normalizeH="0" baseline="0" noProof="0">
                <a:ln>
                  <a:noFill/>
                </a:ln>
                <a:solidFill>
                  <a:schemeClr val="accent6"/>
                </a:solidFill>
                <a:effectLst/>
                <a:uLnTx/>
                <a:uFillTx/>
                <a:latin typeface="华文新魏" panose="02010800040101010101" charset="-122"/>
                <a:ea typeface="华文新魏" panose="02010800040101010101" charset="-122"/>
                <a:cs typeface="华文新魏" panose="02010800040101010101" charset="-122"/>
              </a:rPr>
              <a:t>全部捕获</a:t>
            </a:r>
            <a:r>
              <a:rPr kumimoji="0" lang="zh-CN"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；寄生生物一般会给宿主</a:t>
            </a:r>
            <a:r>
              <a:rPr kumimoji="0" lang="zh-CN" altLang="zh-CN" sz="2800" i="0" u="none" strike="noStrike" kern="100" cap="none" spc="0" normalizeH="0" baseline="0" noProof="0">
                <a:ln>
                  <a:noFill/>
                </a:ln>
                <a:solidFill>
                  <a:schemeClr val="accent6"/>
                </a:solidFill>
                <a:effectLst/>
                <a:uLnTx/>
                <a:uFillTx/>
                <a:latin typeface="华文新魏" panose="02010800040101010101" charset="-122"/>
                <a:ea typeface="华文新魏" panose="02010800040101010101" charset="-122"/>
                <a:cs typeface="华文新魏" panose="02010800040101010101" charset="-122"/>
              </a:rPr>
              <a:t>造成一定伤害，但不立即导致宿主死亡</a:t>
            </a:r>
            <a:r>
              <a:rPr kumimoji="0" lang="zh-CN"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a:t>
            </a:r>
            <a:r>
              <a:rPr kumimoji="0" lang="en-US"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   </a:t>
            </a:r>
            <a:r>
              <a:rPr kumimoji="0" lang="zh-CN" altLang="zh-CN" sz="28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　　　　　　　　　</a:t>
            </a:r>
            <a:endParaRPr kumimoji="0" lang="zh-CN" altLang="zh-CN" sz="110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nodeType="afterGroup">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nodeType="afterGroup">
                            <p:stCondLst>
                              <p:cond delay="1500"/>
                            </p:stCondLst>
                            <p:childTnLst>
                              <p:par>
                                <p:cTn id="18" presetID="22" presetClass="entr" presetSubtype="8" fill="hold" grpId="0" nodeType="after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nodeType="afterGroup">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nodeType="afterGroup">
                            <p:stCondLst>
                              <p:cond delay="1500"/>
                            </p:stCondLst>
                            <p:childTnLst>
                              <p:par>
                                <p:cTn id="31" presetID="22" presetClass="entr" presetSubtype="8" fill="hold" grpId="0" nodeType="afterEffect">
                                  <p:stCondLst>
                                    <p:cond delay="100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nodeType="clickPar">
                      <p:stCondLst>
                        <p:cond delay="indefinite"/>
                      </p:stCondLst>
                      <p:childTnLst>
                        <p:par>
                          <p:cTn id="35" fill="hold" nodeType="after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nodeType="afterGroup">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nodeType="afterGroup">
                            <p:stCondLst>
                              <p:cond delay="1500"/>
                            </p:stCondLst>
                            <p:childTnLst>
                              <p:par>
                                <p:cTn id="44" presetID="22" presetClass="entr" presetSubtype="8" fill="hold" grpId="0" nodeType="afterEffect">
                                  <p:stCondLst>
                                    <p:cond delay="100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par>
                    <p:cTn id="47" fill="hold" nodeType="clickPar">
                      <p:stCondLst>
                        <p:cond delay="indefinite"/>
                      </p:stCondLst>
                      <p:childTnLst>
                        <p:par>
                          <p:cTn id="48" fill="hold" nodeType="after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par>
                          <p:cTn id="52" fill="hold" nodeType="afterGroup">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par>
                          <p:cTn id="56" fill="hold" nodeType="afterGroup">
                            <p:stCondLst>
                              <p:cond delay="1500"/>
                            </p:stCondLst>
                            <p:childTnLst>
                              <p:par>
                                <p:cTn id="57" presetID="22" presetClass="entr" presetSubtype="8" fill="hold" grpId="0" nodeType="afterEffect">
                                  <p:stCondLst>
                                    <p:cond delay="100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par>
                          <p:cTn id="60" fill="hold" nodeType="afterGroup">
                            <p:stCondLst>
                              <p:cond delay="3000"/>
                            </p:stCondLst>
                            <p:childTnLst>
                              <p:par>
                                <p:cTn id="61" presetID="22" presetClass="entr" presetSubtype="8" fill="hold" grpId="0" nodeType="afterEffect">
                                  <p:stCondLst>
                                    <p:cond delay="1500"/>
                                  </p:stCondLst>
                                  <p:childTnLst>
                                    <p:set>
                                      <p:cBhvr>
                                        <p:cTn id="62" dur="1" fill="hold">
                                          <p:stCondLst>
                                            <p:cond delay="0"/>
                                          </p:stCondLst>
                                        </p:cTn>
                                        <p:tgtEl>
                                          <p:spTgt spid="8"/>
                                        </p:tgtEl>
                                        <p:attrNameLst>
                                          <p:attrName>style.visibility</p:attrName>
                                        </p:attrNameLst>
                                      </p:cBhvr>
                                      <p:to>
                                        <p:strVal val="visible"/>
                                      </p:to>
                                    </p:set>
                                    <p:animEffect transition="in" filter="wipe(left)">
                                      <p:cBhvr>
                                        <p:cTn id="63" dur="500"/>
                                        <p:tgtEl>
                                          <p:spTgt spid="8"/>
                                        </p:tgtEl>
                                      </p:cBhvr>
                                    </p:animEffect>
                                  </p:childTnLst>
                                </p:cTn>
                              </p:par>
                            </p:childTnLst>
                          </p:cTn>
                        </p:par>
                      </p:childTnLst>
                    </p:cTn>
                  </p:par>
                  <p:par>
                    <p:cTn id="64" fill="hold" nodeType="clickPar">
                      <p:stCondLst>
                        <p:cond delay="indefinite"/>
                      </p:stCondLst>
                      <p:childTnLst>
                        <p:par>
                          <p:cTn id="65" fill="hold" nodeType="after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500"/>
                                        <p:tgtEl>
                                          <p:spTgt spid="14"/>
                                        </p:tgtEl>
                                      </p:cBhvr>
                                    </p:animEffect>
                                  </p:childTnLst>
                                </p:cTn>
                              </p:par>
                            </p:childTnLst>
                          </p:cTn>
                        </p:par>
                        <p:par>
                          <p:cTn id="69" fill="hold" nodeType="afterGroup">
                            <p:stCondLst>
                              <p:cond delay="500"/>
                            </p:stCondLst>
                            <p:childTnLst>
                              <p:par>
                                <p:cTn id="70" presetID="22" presetClass="entr" presetSubtype="8" fill="hold" grpId="0" nodeType="afterEffect">
                                  <p:stCondLst>
                                    <p:cond delay="500"/>
                                  </p:stCondLst>
                                  <p:childTnLst>
                                    <p:set>
                                      <p:cBhvr>
                                        <p:cTn id="71" dur="1" fill="hold">
                                          <p:stCondLst>
                                            <p:cond delay="0"/>
                                          </p:stCondLst>
                                        </p:cTn>
                                        <p:tgtEl>
                                          <p:spTgt spid="11"/>
                                        </p:tgtEl>
                                        <p:attrNameLst>
                                          <p:attrName>style.visibility</p:attrName>
                                        </p:attrNameLst>
                                      </p:cBhvr>
                                      <p:to>
                                        <p:strVal val="visible"/>
                                      </p:to>
                                    </p:set>
                                    <p:animEffect transition="in" filter="wipe(left)">
                                      <p:cBhvr>
                                        <p:cTn id="72" dur="500"/>
                                        <p:tgtEl>
                                          <p:spTgt spid="11"/>
                                        </p:tgtEl>
                                      </p:cBhvr>
                                    </p:animEffect>
                                  </p:childTnLst>
                                </p:cTn>
                              </p:par>
                            </p:childTnLst>
                          </p:cTn>
                        </p:par>
                        <p:par>
                          <p:cTn id="73" fill="hold" nodeType="afterGroup">
                            <p:stCondLst>
                              <p:cond delay="1500"/>
                            </p:stCondLst>
                            <p:childTnLst>
                              <p:par>
                                <p:cTn id="74" presetID="22" presetClass="entr" presetSubtype="8" fill="hold" grpId="0" nodeType="afterEffect">
                                  <p:stCondLst>
                                    <p:cond delay="10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500"/>
                                        <p:tgtEl>
                                          <p:spTgt spid="13"/>
                                        </p:tgtEl>
                                      </p:cBhvr>
                                    </p:animEffect>
                                  </p:childTnLst>
                                </p:cTn>
                              </p:par>
                            </p:childTnLst>
                          </p:cTn>
                        </p:par>
                      </p:childTnLst>
                    </p:cTn>
                  </p:par>
                  <p:par>
                    <p:cTn id="77" fill="hold" nodeType="clickPar">
                      <p:stCondLst>
                        <p:cond delay="indefinite"/>
                      </p:stCondLst>
                      <p:childTnLst>
                        <p:par>
                          <p:cTn id="78" fill="hold" nodeType="after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500"/>
                                        <p:tgtEl>
                                          <p:spTgt spid="12"/>
                                        </p:tgtEl>
                                      </p:cBhvr>
                                    </p:animEffect>
                                  </p:childTnLst>
                                </p:cTn>
                              </p:par>
                            </p:childTnLst>
                          </p:cTn>
                        </p:par>
                        <p:par>
                          <p:cTn id="82" fill="hold" nodeType="afterGroup">
                            <p:stCondLst>
                              <p:cond delay="500"/>
                            </p:stCondLst>
                            <p:childTnLst>
                              <p:par>
                                <p:cTn id="83" presetID="22" presetClass="entr" presetSubtype="8" fill="hold" grpId="0" nodeType="afterEffect">
                                  <p:stCondLst>
                                    <p:cond delay="500"/>
                                  </p:stCondLst>
                                  <p:childTnLst>
                                    <p:set>
                                      <p:cBhvr>
                                        <p:cTn id="84" dur="1" fill="hold">
                                          <p:stCondLst>
                                            <p:cond delay="0"/>
                                          </p:stCondLst>
                                        </p:cTn>
                                        <p:tgtEl>
                                          <p:spTgt spid="2"/>
                                        </p:tgtEl>
                                        <p:attrNameLst>
                                          <p:attrName>style.visibility</p:attrName>
                                        </p:attrNameLst>
                                      </p:cBhvr>
                                      <p:to>
                                        <p:strVal val="visible"/>
                                      </p:to>
                                    </p:set>
                                    <p:animEffect transition="in" filter="wipe(left)">
                                      <p:cBhvr>
                                        <p:cTn id="85" dur="500"/>
                                        <p:tgtEl>
                                          <p:spTgt spid="2"/>
                                        </p:tgtEl>
                                      </p:cBhvr>
                                    </p:animEffect>
                                  </p:childTnLst>
                                </p:cTn>
                              </p:par>
                            </p:childTnLst>
                          </p:cTn>
                        </p:par>
                      </p:childTnLst>
                    </p:cTn>
                  </p:par>
                  <p:par>
                    <p:cTn id="86" fill="hold" nodeType="clickPar">
                      <p:stCondLst>
                        <p:cond delay="indefinite"/>
                      </p:stCondLst>
                      <p:childTnLst>
                        <p:par>
                          <p:cTn id="87" fill="hold" nodeType="after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childTnLst>
                          </p:cTn>
                        </p:par>
                        <p:par>
                          <p:cTn id="91" fill="hold" nodeType="afterGroup">
                            <p:stCondLst>
                              <p:cond delay="500"/>
                            </p:stCondLst>
                            <p:childTnLst>
                              <p:par>
                                <p:cTn id="92" presetID="22" presetClass="entr" presetSubtype="8" fill="hold" grpId="0" nodeType="afterEffect">
                                  <p:stCondLst>
                                    <p:cond delay="500"/>
                                  </p:stCondLst>
                                  <p:childTnLst>
                                    <p:set>
                                      <p:cBhvr>
                                        <p:cTn id="93" dur="1" fill="hold">
                                          <p:stCondLst>
                                            <p:cond delay="0"/>
                                          </p:stCondLst>
                                        </p:cTn>
                                        <p:tgtEl>
                                          <p:spTgt spid="15"/>
                                        </p:tgtEl>
                                        <p:attrNameLst>
                                          <p:attrName>style.visibility</p:attrName>
                                        </p:attrNameLst>
                                      </p:cBhvr>
                                      <p:to>
                                        <p:strVal val="visible"/>
                                      </p:to>
                                    </p:set>
                                    <p:animEffect transition="in" filter="wipe(left)">
                                      <p:cBhvr>
                                        <p:cTn id="94" dur="500"/>
                                        <p:tgtEl>
                                          <p:spTgt spid="15"/>
                                        </p:tgtEl>
                                      </p:cBhvr>
                                    </p:animEffect>
                                  </p:childTnLst>
                                </p:cTn>
                              </p:par>
                            </p:childTnLst>
                          </p:cTn>
                        </p:par>
                      </p:childTnLst>
                    </p:cTn>
                  </p:par>
                  <p:par>
                    <p:cTn id="95" fill="hold" nodeType="clickPar">
                      <p:stCondLst>
                        <p:cond delay="indefinite"/>
                      </p:stCondLst>
                      <p:childTnLst>
                        <p:par>
                          <p:cTn id="96" fill="hold" nodeType="afterGroup">
                            <p:stCondLst>
                              <p:cond delay="0"/>
                            </p:stCondLst>
                            <p:childTnLst>
                              <p:par>
                                <p:cTn id="97" presetID="2" presetClass="entr" presetSubtype="4" fill="hold" nodeType="clickEffect">
                                  <p:stCondLst>
                                    <p:cond delay="0"/>
                                  </p:stCondLst>
                                  <p:childTnLst>
                                    <p:set>
                                      <p:cBhvr>
                                        <p:cTn id="98" dur="1" fill="hold">
                                          <p:stCondLst>
                                            <p:cond delay="0"/>
                                          </p:stCondLst>
                                        </p:cTn>
                                        <p:tgtEl>
                                          <p:spTgt spid="24">
                                            <p:txEl>
                                              <p:pRg st="0" end="0"/>
                                            </p:txEl>
                                          </p:spTgt>
                                        </p:tgtEl>
                                        <p:attrNameLst>
                                          <p:attrName>style.visibility</p:attrName>
                                        </p:attrNameLst>
                                      </p:cBhvr>
                                      <p:to>
                                        <p:strVal val="visible"/>
                                      </p:to>
                                    </p:set>
                                    <p:anim calcmode="lin" valueType="num">
                                      <p:cBhvr additive="base">
                                        <p:cTn id="99"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afterGroup">
                            <p:stCondLst>
                              <p:cond delay="0"/>
                            </p:stCondLst>
                            <p:childTnLst>
                              <p:par>
                                <p:cTn id="103" presetID="2" presetClass="entr" presetSubtype="4" fill="hold" nodeType="clickEffect">
                                  <p:stCondLst>
                                    <p:cond delay="0"/>
                                  </p:stCondLst>
                                  <p:childTnLst>
                                    <p:set>
                                      <p:cBhvr>
                                        <p:cTn id="104" dur="1" fill="hold">
                                          <p:stCondLst>
                                            <p:cond delay="0"/>
                                          </p:stCondLst>
                                        </p:cTn>
                                        <p:tgtEl>
                                          <p:spTgt spid="24">
                                            <p:txEl>
                                              <p:pRg st="2" end="2"/>
                                            </p:txEl>
                                          </p:spTgt>
                                        </p:tgtEl>
                                        <p:attrNameLst>
                                          <p:attrName>style.visibility</p:attrName>
                                        </p:attrNameLst>
                                      </p:cBhvr>
                                      <p:to>
                                        <p:strVal val="visible"/>
                                      </p:to>
                                    </p:set>
                                    <p:anim calcmode="lin" valueType="num">
                                      <p:cBhvr additive="base">
                                        <p:cTn id="105"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nodeType="clickPar">
                      <p:stCondLst>
                        <p:cond delay="indefinite"/>
                      </p:stCondLst>
                      <p:childTnLst>
                        <p:par>
                          <p:cTn id="108" fill="hold" nodeType="afterGroup">
                            <p:stCondLst>
                              <p:cond delay="0"/>
                            </p:stCondLst>
                            <p:childTnLst>
                              <p:par>
                                <p:cTn id="109" presetID="2" presetClass="entr" presetSubtype="4" fill="hold" nodeType="clickEffect">
                                  <p:stCondLst>
                                    <p:cond delay="0"/>
                                  </p:stCondLst>
                                  <p:childTnLst>
                                    <p:set>
                                      <p:cBhvr>
                                        <p:cTn id="110" dur="1" fill="hold">
                                          <p:stCondLst>
                                            <p:cond delay="0"/>
                                          </p:stCondLst>
                                        </p:cTn>
                                        <p:tgtEl>
                                          <p:spTgt spid="24">
                                            <p:txEl>
                                              <p:pRg st="3" end="3"/>
                                            </p:txEl>
                                          </p:spTgt>
                                        </p:tgtEl>
                                        <p:attrNameLst>
                                          <p:attrName>style.visibility</p:attrName>
                                        </p:attrNameLst>
                                      </p:cBhvr>
                                      <p:to>
                                        <p:strVal val="visible"/>
                                      </p:to>
                                    </p:set>
                                    <p:anim calcmode="lin" valueType="num">
                                      <p:cBhvr additive="base">
                                        <p:cTn id="111"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p:spTree>
      <p:nvGrpSpPr>
        <p:cNvPr id="1" name=""/>
        <p:cNvGrpSpPr/>
        <p:nvPr>
          <p:custDataLst>
            <p:tags r:id="rId2"/>
          </p:custDataLst>
        </p:nvPr>
      </p:nvGrpSpPr>
      <p:grpSpPr>
        <a:xfrm>
          <a:off x="0" y="0"/>
          <a:ext cx="0" cy="0"/>
        </a:xfrm>
      </p:grpSpPr>
      <p:pic>
        <p:nvPicPr>
          <p:cNvPr id="4" name="Picture 3" descr="S100"/>
          <p:cNvPicPr>
            <a:picLocks noChangeAspect="1" noChangeArrowheads="1"/>
          </p:cNvPicPr>
          <p:nvPr>
            <p:custDataLst>
              <p:tags r:id="rId4"/>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61925" y="1065530"/>
            <a:ext cx="3510915" cy="342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custDataLst>
              <p:tags r:id="rId5"/>
            </p:custDataLst>
          </p:nvPr>
        </p:nvSpPr>
        <p:spPr>
          <a:xfrm>
            <a:off x="271180" y="117403"/>
            <a:ext cx="2625090" cy="583565"/>
          </a:xfrm>
          <a:prstGeom prst="rect">
            <a:avLst/>
          </a:prstGeom>
          <a:noFill/>
        </p:spPr>
        <p:txBody>
          <a:bodyPr wrap="none" rtlCol="0">
            <a:spAutoFit/>
          </a:bodyPr>
          <a:lstStyle/>
          <a:p>
            <a:r>
              <a:rPr lang="en-US" altLang="zh-CN" sz="3200" b="1">
                <a:solidFill>
                  <a:srgbClr val="FF0000"/>
                </a:solidFill>
                <a:latin typeface="华文新魏" panose="02010800040101010101" charset="-122"/>
                <a:ea typeface="华文新魏" panose="02010800040101010101" charset="-122"/>
              </a:rPr>
              <a:t>【</a:t>
            </a:r>
            <a:r>
              <a:rPr lang="zh-CN" altLang="en-US" sz="3200" b="1">
                <a:solidFill>
                  <a:srgbClr val="FF0000"/>
                </a:solidFill>
                <a:latin typeface="华文新魏" panose="02010800040101010101" charset="-122"/>
                <a:ea typeface="华文新魏" panose="02010800040101010101" charset="-122"/>
              </a:rPr>
              <a:t>归纳总结</a:t>
            </a:r>
            <a:r>
              <a:rPr lang="en-US" altLang="zh-CN" sz="3200" b="1">
                <a:solidFill>
                  <a:srgbClr val="FF0000"/>
                </a:solidFill>
                <a:latin typeface="华文新魏" panose="02010800040101010101" charset="-122"/>
                <a:ea typeface="华文新魏" panose="02010800040101010101" charset="-122"/>
              </a:rPr>
              <a:t>】</a:t>
            </a:r>
            <a:endParaRPr lang="zh-CN" altLang="en-US" sz="3200" b="1">
              <a:solidFill>
                <a:srgbClr val="FF0000"/>
              </a:solidFill>
              <a:latin typeface="华文新魏" panose="02010800040101010101" charset="-122"/>
              <a:ea typeface="华文新魏" panose="02010800040101010101" charset="-122"/>
            </a:endParaRPr>
          </a:p>
        </p:txBody>
      </p:sp>
      <p:pic>
        <p:nvPicPr>
          <p:cNvPr id="3" name="Picture 2" descr="S101"/>
          <p:cNvPicPr>
            <a:picLocks noChangeAspect="1" noChangeArrowheads="1"/>
          </p:cNvPicPr>
          <p:nvPr>
            <p:custDataLst>
              <p:tags r:id="rId7"/>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672840" y="925830"/>
            <a:ext cx="468757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F31"/>
          <p:cNvPicPr>
            <a:picLocks noChangeAspect="1" noChangeArrowheads="1"/>
          </p:cNvPicPr>
          <p:nvPr>
            <p:custDataLst>
              <p:tags r:id="rId9"/>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60410" y="147955"/>
            <a:ext cx="3722370" cy="6562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13" name="文本框 12"/>
          <p:cNvSpPr txBox="1"/>
          <p:nvPr>
            <p:custDataLst>
              <p:tags r:id="rId3"/>
            </p:custDataLst>
          </p:nvPr>
        </p:nvSpPr>
        <p:spPr>
          <a:xfrm>
            <a:off x="3635375" y="351790"/>
            <a:ext cx="5113020" cy="521970"/>
          </a:xfrm>
          <a:prstGeom prst="rect">
            <a:avLst/>
          </a:prstGeom>
          <a:noFill/>
        </p:spPr>
        <p:txBody>
          <a:bodyPr wrap="square" rtlCol="0">
            <a:spAutoFit/>
          </a:bodyPr>
          <a:lstStyle/>
          <a:p>
            <a:pPr algn="l">
              <a:lnSpc>
                <a:spcPct val="100000"/>
              </a:lnSpc>
              <a:spcBef>
                <a:spcPct val="0"/>
              </a:spcBef>
              <a:spcAft>
                <a:spcPct val="0"/>
              </a:spcAft>
              <a:buClrTx/>
              <a:buSzTx/>
              <a:buFontTx/>
            </a:pPr>
            <a:r>
              <a:rPr lang="zh-CN" altLang="en-US" sz="2800">
                <a:latin typeface="华文新魏" panose="02010800040101010101" charset="-122"/>
                <a:ea typeface="华文新魏" panose="02010800040101010101" charset="-122"/>
                <a:sym typeface="+mn-ea"/>
              </a:rPr>
              <a:t>分析种间关系对群落的影响</a:t>
            </a:r>
            <a:endParaRPr lang="zh-CN" altLang="en-US" sz="2800" smtClean="0">
              <a:latin typeface="华文新魏" panose="02010800040101010101" charset="-122"/>
              <a:ea typeface="华文新魏" panose="02010800040101010101" charset="-122"/>
              <a:cs typeface="宋体" panose="02010600030101010101" pitchFamily="2" charset="-122"/>
              <a:sym typeface="+mn-ea"/>
            </a:endParaRPr>
          </a:p>
        </p:txBody>
      </p:sp>
      <p:sp>
        <p:nvSpPr>
          <p:cNvPr id="8" name="文本框 7"/>
          <p:cNvSpPr txBox="1"/>
          <p:nvPr>
            <p:custDataLst>
              <p:tags r:id="rId4"/>
            </p:custDataLst>
          </p:nvPr>
        </p:nvSpPr>
        <p:spPr>
          <a:xfrm>
            <a:off x="706120" y="1009015"/>
            <a:ext cx="9190990" cy="4078605"/>
          </a:xfrm>
          <a:prstGeom prst="rect">
            <a:avLst/>
          </a:prstGeom>
          <a:noFill/>
        </p:spPr>
        <p:txBody>
          <a:bodyPr wrap="square" rtlCol="0">
            <a:spAutoFit/>
          </a:bodyPr>
          <a:lstStyle/>
          <a:p>
            <a:pPr algn="l">
              <a:lnSpc>
                <a:spcPct val="120000"/>
              </a:lnSpc>
              <a:buClrTx/>
              <a:buSzTx/>
              <a:buFontTx/>
            </a:pPr>
            <a:r>
              <a:rPr lang="en-US" altLang="zh-CN" sz="2400">
                <a:latin typeface="华文新魏" panose="02010800040101010101" charset="-122"/>
                <a:ea typeface="华文新魏" panose="02010800040101010101" charset="-122"/>
                <a:cs typeface="华文新魏" panose="02010800040101010101" charset="-122"/>
                <a:sym typeface="+mn-ea"/>
              </a:rPr>
              <a:t>   </a:t>
            </a:r>
            <a:r>
              <a:rPr lang="zh-CN" altLang="en-US" sz="2400">
                <a:latin typeface="华文新魏" panose="02010800040101010101" charset="-122"/>
                <a:ea typeface="华文新魏" panose="02010800040101010101" charset="-122"/>
                <a:cs typeface="华文新魏" panose="02010800040101010101" charset="-122"/>
                <a:sym typeface="+mn-ea"/>
              </a:rPr>
              <a:t>资料1 </a:t>
            </a:r>
            <a:r>
              <a:rPr lang="en-US" altLang="zh-CN" sz="2400" smtClean="0">
                <a:latin typeface="华文新魏" panose="02010800040101010101" charset="-122"/>
                <a:ea typeface="华文新魏" panose="02010800040101010101" charset="-122"/>
                <a:cs typeface="华文新魏" panose="02010800040101010101" charset="-122"/>
                <a:sym typeface="+mn-ea"/>
              </a:rPr>
              <a:t> </a:t>
            </a:r>
            <a:r>
              <a:rPr lang="zh-CN" altLang="en-US" sz="2400" smtClean="0">
                <a:latin typeface="华文新魏" panose="02010800040101010101" charset="-122"/>
                <a:ea typeface="华文新魏" panose="02010800040101010101" charset="-122"/>
                <a:cs typeface="华文新魏" panose="02010800040101010101" charset="-122"/>
                <a:sym typeface="+mn-ea"/>
              </a:rPr>
              <a:t>红尾鸲（</a:t>
            </a:r>
            <a:r>
              <a:rPr lang="en-US" altLang="zh-CN" sz="2400" smtClean="0">
                <a:latin typeface="华文新魏" panose="02010800040101010101" charset="-122"/>
                <a:ea typeface="华文新魏" panose="02010800040101010101" charset="-122"/>
                <a:cs typeface="华文新魏" panose="02010800040101010101" charset="-122"/>
                <a:sym typeface="+mn-ea"/>
              </a:rPr>
              <a:t>qu)</a:t>
            </a:r>
            <a:r>
              <a:rPr lang="zh-CN" altLang="en-US" sz="2400" smtClean="0">
                <a:latin typeface="华文新魏" panose="02010800040101010101" charset="-122"/>
                <a:ea typeface="华文新魏" panose="02010800040101010101" charset="-122"/>
                <a:cs typeface="华文新魏" panose="02010800040101010101" charset="-122"/>
                <a:sym typeface="+mn-ea"/>
              </a:rPr>
              <a:t>和鹟</a:t>
            </a:r>
            <a:r>
              <a:rPr lang="en-US" altLang="zh-CN" sz="2400" smtClean="0">
                <a:latin typeface="华文新魏" panose="02010800040101010101" charset="-122"/>
                <a:ea typeface="华文新魏" panose="02010800040101010101" charset="-122"/>
                <a:cs typeface="华文新魏" panose="02010800040101010101" charset="-122"/>
                <a:sym typeface="+mn-ea"/>
              </a:rPr>
              <a:t>(weng)</a:t>
            </a:r>
            <a:r>
              <a:rPr lang="zh-CN" altLang="en-US" sz="2400" smtClean="0">
                <a:latin typeface="华文新魏" panose="02010800040101010101" charset="-122"/>
                <a:ea typeface="华文新魏" panose="02010800040101010101" charset="-122"/>
                <a:cs typeface="华文新魏" panose="02010800040101010101" charset="-122"/>
                <a:sym typeface="+mn-ea"/>
              </a:rPr>
              <a:t>都捕食飞虫，也常常从树叶及树冠末梢啄食昆虫。在两种鸟共同生活的地区，红尾鸲喜欢在疏林和缓坡处活动，而鹟更喜欢选择密林和陡坡。如果只有一种鸟存在，那么无论红尾鸲还是鹟，它们觅食生境的范围都比共存时的更大。</a:t>
            </a:r>
            <a:endParaRPr lang="zh-CN" altLang="en-US" sz="2400" smtClean="0">
              <a:latin typeface="华文新魏" panose="02010800040101010101" charset="-122"/>
              <a:ea typeface="华文新魏" panose="02010800040101010101" charset="-122"/>
              <a:cs typeface="华文新魏" panose="02010800040101010101" charset="-122"/>
              <a:sym typeface="+mn-ea"/>
            </a:endParaRPr>
          </a:p>
          <a:p>
            <a:pPr algn="l">
              <a:lnSpc>
                <a:spcPct val="120000"/>
              </a:lnSpc>
              <a:buClrTx/>
              <a:buSzTx/>
              <a:buFontTx/>
            </a:pPr>
            <a:r>
              <a:rPr lang="en-US" altLang="zh-CN" sz="2400">
                <a:latin typeface="华文新魏" panose="02010800040101010101" charset="-122"/>
                <a:ea typeface="华文新魏" panose="02010800040101010101" charset="-122"/>
                <a:cs typeface="华文新魏" panose="02010800040101010101" charset="-122"/>
                <a:sym typeface="+mn-ea"/>
              </a:rPr>
              <a:t>   </a:t>
            </a:r>
            <a:r>
              <a:rPr lang="zh-CN" altLang="en-US" sz="2400">
                <a:latin typeface="华文新魏" panose="02010800040101010101" charset="-122"/>
                <a:ea typeface="华文新魏" panose="02010800040101010101" charset="-122"/>
                <a:cs typeface="华文新魏" panose="02010800040101010101" charset="-122"/>
                <a:sym typeface="+mn-ea"/>
              </a:rPr>
              <a:t>资料</a:t>
            </a:r>
            <a:r>
              <a:rPr lang="en-US" altLang="zh-CN" sz="2400">
                <a:latin typeface="华文新魏" panose="02010800040101010101" charset="-122"/>
                <a:ea typeface="华文新魏" panose="02010800040101010101" charset="-122"/>
                <a:cs typeface="华文新魏" panose="02010800040101010101" charset="-122"/>
                <a:sym typeface="+mn-ea"/>
              </a:rPr>
              <a:t>2 </a:t>
            </a:r>
            <a:r>
              <a:rPr lang="zh-CN" altLang="en-US" sz="2400" smtClean="0">
                <a:latin typeface="华文新魏" panose="02010800040101010101" charset="-122"/>
                <a:ea typeface="华文新魏" panose="02010800040101010101" charset="-122"/>
                <a:cs typeface="华文新魏" panose="02010800040101010101" charset="-122"/>
                <a:sym typeface="+mn-ea"/>
              </a:rPr>
              <a:t>某地海边潮间带分布着海星、藤壶、贻贝、帽贝、石鳖等动物，海星可以捕食该群落中的其他四种动物，其他四种动物之间无捕食关系。在一个</a:t>
            </a:r>
            <a:r>
              <a:rPr lang="en-US" altLang="zh-CN" sz="2400" smtClean="0">
                <a:latin typeface="华文新魏" panose="02010800040101010101" charset="-122"/>
                <a:ea typeface="华文新魏" panose="02010800040101010101" charset="-122"/>
                <a:cs typeface="华文新魏" panose="02010800040101010101" charset="-122"/>
                <a:sym typeface="+mn-ea"/>
              </a:rPr>
              <a:t>16m</a:t>
            </a:r>
            <a:r>
              <a:rPr lang="en-US" altLang="zh-CN" sz="2400" baseline="30000" smtClean="0">
                <a:solidFill>
                  <a:schemeClr val="tx1"/>
                </a:solidFill>
                <a:uFillTx/>
                <a:latin typeface="华文新魏" panose="02010800040101010101" charset="-122"/>
                <a:ea typeface="华文新魏" panose="02010800040101010101" charset="-122"/>
                <a:cs typeface="华文新魏" panose="02010800040101010101" charset="-122"/>
                <a:sym typeface="+mn-ea"/>
              </a:rPr>
              <a:t>2</a:t>
            </a:r>
            <a:r>
              <a:rPr lang="zh-CN" altLang="en-US" sz="2400" smtClean="0">
                <a:latin typeface="华文新魏" panose="02010800040101010101" charset="-122"/>
                <a:ea typeface="华文新魏" panose="02010800040101010101" charset="-122"/>
                <a:cs typeface="华文新魏" panose="02010800040101010101" charset="-122"/>
                <a:sym typeface="+mn-ea"/>
              </a:rPr>
              <a:t>的实验样地中，人为去除该样地中的所有海星，几个月后，藤壶在该实验样地中占据优势，数量最多；再过一段时间，贻贝成为最终占据优势的物种。</a:t>
            </a:r>
            <a:endParaRPr lang="zh-CN" altLang="en-US" sz="2400" smtClean="0">
              <a:latin typeface="华文新魏" panose="02010800040101010101" charset="-122"/>
              <a:ea typeface="华文新魏" panose="02010800040101010101" charset="-122"/>
              <a:cs typeface="华文新魏" panose="02010800040101010101" charset="-122"/>
              <a:sym typeface="+mn-ea"/>
            </a:endParaRPr>
          </a:p>
        </p:txBody>
      </p:sp>
      <p:sp>
        <p:nvSpPr>
          <p:cNvPr id="5" name="文本框 4"/>
          <p:cNvSpPr txBox="1"/>
          <p:nvPr>
            <p:custDataLst>
              <p:tags r:id="rId5"/>
            </p:custDataLst>
          </p:nvPr>
        </p:nvSpPr>
        <p:spPr>
          <a:xfrm>
            <a:off x="1130300" y="5257800"/>
            <a:ext cx="1097280" cy="460375"/>
          </a:xfrm>
          <a:prstGeom prst="rect">
            <a:avLst/>
          </a:prstGeom>
          <a:noFill/>
        </p:spPr>
        <p:txBody>
          <a:bodyPr wrap="none" rtlCol="0" anchor="t">
            <a:spAutoFit/>
          </a:bodyPr>
          <a:lstStyle/>
          <a:p>
            <a:r>
              <a:rPr lang="zh-CN" altLang="en-US" sz="2400" smtClean="0">
                <a:latin typeface="华文新魏" panose="02010800040101010101" charset="-122"/>
                <a:ea typeface="华文新魏" panose="02010800040101010101" charset="-122"/>
                <a:cs typeface="宋体" panose="02010600030101010101" pitchFamily="2" charset="-122"/>
                <a:sym typeface="+mn-ea"/>
              </a:rPr>
              <a:t>讨论：</a:t>
            </a:r>
            <a:endParaRPr lang="zh-CN" altLang="en-US" sz="2400" smtClean="0">
              <a:latin typeface="华文新魏" panose="02010800040101010101" charset="-122"/>
              <a:ea typeface="华文新魏" panose="02010800040101010101" charset="-122"/>
              <a:cs typeface="宋体" panose="02010600030101010101" pitchFamily="2" charset="-122"/>
              <a:sym typeface="+mn-ea"/>
            </a:endParaRPr>
          </a:p>
        </p:txBody>
      </p:sp>
      <p:sp>
        <p:nvSpPr>
          <p:cNvPr id="11" name="文本框 10"/>
          <p:cNvSpPr txBox="1"/>
          <p:nvPr>
            <p:custDataLst>
              <p:tags r:id="rId6"/>
            </p:custDataLst>
          </p:nvPr>
        </p:nvSpPr>
        <p:spPr>
          <a:xfrm>
            <a:off x="764540" y="6178550"/>
            <a:ext cx="11618595" cy="5327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1" hangingPunct="0">
              <a:lnSpc>
                <a:spcPct val="120000"/>
              </a:lnSpc>
              <a:spcBef>
                <a:spcPct val="0"/>
              </a:spcBef>
              <a:spcAft>
                <a:spcPct val="0"/>
              </a:spcAft>
              <a:buClrTx/>
              <a:buSzTx/>
              <a:buFontTx/>
              <a:buNone/>
            </a:pPr>
            <a:r>
              <a:rPr kumimoji="0" lang="en-US" altLang="zh-CN" sz="2400" i="0" u="none" strike="noStrike" cap="none" spc="0" normalizeH="0" baseline="0">
                <a:latin typeface="华文新魏" panose="02010800040101010101" charset="-122"/>
                <a:ea typeface="华文新魏" panose="02010800040101010101" charset="-122"/>
                <a:cs typeface="华文新魏" panose="02010800040101010101" charset="-122"/>
                <a:sym typeface="Arial"/>
              </a:rPr>
              <a:t>     </a:t>
            </a:r>
            <a:r>
              <a:rPr kumimoji="0" sz="2400" i="0" u="none" strike="noStrike" cap="none" spc="0" normalizeH="0" baseline="0">
                <a:solidFill>
                  <a:srgbClr val="FF0000"/>
                </a:solidFill>
                <a:latin typeface="华文新魏" panose="02010800040101010101" charset="-122"/>
                <a:ea typeface="华文新魏" panose="02010800040101010101" charset="-122"/>
                <a:cs typeface="华文新魏" panose="02010800040101010101" charset="-122"/>
                <a:sym typeface="Arial"/>
              </a:rPr>
              <a:t>红尾鸲和</a:t>
            </a:r>
            <a:r>
              <a:rPr sz="2400">
                <a:solidFill>
                  <a:srgbClr val="FF0000"/>
                </a:solidFill>
                <a:latin typeface="华文新魏" panose="02010800040101010101" charset="-122"/>
                <a:ea typeface="华文新魏" panose="02010800040101010101" charset="-122"/>
                <a:cs typeface="华文新魏" panose="02010800040101010101" charset="-122"/>
                <a:sym typeface="Arial"/>
              </a:rPr>
              <a:t>鹟</a:t>
            </a:r>
            <a:r>
              <a:rPr kumimoji="0" sz="2400" i="0" u="none" strike="noStrike" cap="none" spc="0" normalizeH="0" baseline="0">
                <a:solidFill>
                  <a:srgbClr val="FF0000"/>
                </a:solidFill>
                <a:latin typeface="华文新魏" panose="02010800040101010101" charset="-122"/>
                <a:ea typeface="华文新魏" panose="02010800040101010101" charset="-122"/>
                <a:cs typeface="华文新魏" panose="02010800040101010101" charset="-122"/>
                <a:sym typeface="Arial"/>
              </a:rPr>
              <a:t>的食性比较相似，种间竞争导致两个种群的分布范围缩小，甚至错开</a:t>
            </a:r>
            <a:r>
              <a:rPr lang="zh-CN" sz="2400">
                <a:solidFill>
                  <a:srgbClr val="FF0000"/>
                </a:solidFill>
                <a:latin typeface="华文新魏" panose="02010800040101010101" charset="-122"/>
                <a:ea typeface="华文新魏" panose="02010800040101010101" charset="-122"/>
                <a:cs typeface="华文新魏" panose="02010800040101010101" charset="-122"/>
                <a:sym typeface="Arial"/>
              </a:rPr>
              <a:t>。</a:t>
            </a:r>
            <a:endParaRPr kumimoji="0" lang="zh-CN" sz="2400" i="0" u="none" strike="noStrike" cap="none" spc="0" normalizeH="0" baseline="0">
              <a:solidFill>
                <a:srgbClr val="FF0000"/>
              </a:solidFill>
              <a:latin typeface="华文新魏" panose="02010800040101010101" charset="-122"/>
              <a:ea typeface="华文新魏" panose="02010800040101010101" charset="-122"/>
              <a:cs typeface="华文新魏" panose="02010800040101010101" charset="-122"/>
              <a:sym typeface="Arial"/>
            </a:endParaRPr>
          </a:p>
        </p:txBody>
      </p:sp>
      <p:sp>
        <p:nvSpPr>
          <p:cNvPr id="6" name="文本框 5"/>
          <p:cNvSpPr txBox="1"/>
          <p:nvPr>
            <p:custDataLst>
              <p:tags r:id="rId7"/>
            </p:custDataLst>
          </p:nvPr>
        </p:nvSpPr>
        <p:spPr>
          <a:xfrm>
            <a:off x="1130300" y="5718175"/>
            <a:ext cx="7706360" cy="460375"/>
          </a:xfrm>
          <a:prstGeom prst="rect">
            <a:avLst/>
          </a:prstGeom>
          <a:noFill/>
        </p:spPr>
        <p:txBody>
          <a:bodyPr wrap="none" rtlCol="0" anchor="t">
            <a:spAutoFit/>
          </a:bodyPr>
          <a:lstStyle/>
          <a:p>
            <a:r>
              <a:rPr lang="en-US" altLang="zh-CN" sz="2400" smtClean="0">
                <a:latin typeface="华文新魏" panose="02010800040101010101" charset="-122"/>
                <a:ea typeface="华文新魏" panose="02010800040101010101" charset="-122"/>
                <a:cs typeface="华文新魏" panose="02010800040101010101" charset="-122"/>
                <a:sym typeface="+mn-ea"/>
              </a:rPr>
              <a:t>1.</a:t>
            </a:r>
            <a:r>
              <a:rPr lang="zh-CN" altLang="en-US" sz="2400" smtClean="0">
                <a:latin typeface="华文新魏" panose="02010800040101010101" charset="-122"/>
                <a:ea typeface="华文新魏" panose="02010800040101010101" charset="-122"/>
                <a:cs typeface="华文新魏" panose="02010800040101010101" charset="-122"/>
                <a:sym typeface="+mn-ea"/>
              </a:rPr>
              <a:t>红尾鸲和鹟的种间竞争对两个种群的分布有什么影响？</a:t>
            </a:r>
            <a:endParaRPr lang="zh-CN" altLang="en-US">
              <a:latin typeface="华文新魏" panose="02010800040101010101" charset="-122"/>
              <a:ea typeface="华文新魏" panose="02010800040101010101" charset="-122"/>
              <a:cs typeface="华文新魏" panose="02010800040101010101" charset="-122"/>
            </a:endParaRPr>
          </a:p>
        </p:txBody>
      </p:sp>
      <p:grpSp>
        <p:nvGrpSpPr>
          <p:cNvPr id="17" name="组合 16" descr="7b0a202020202274657874626f78223a20227b5c2263617465676f72795f69645c223a31303431302c5c2269645c223a32303334323034357d220a7d0a"/>
          <p:cNvGrpSpPr/>
          <p:nvPr>
            <p:custDataLst>
              <p:tags r:id="rId8"/>
            </p:custDataLst>
          </p:nvPr>
        </p:nvGrpSpPr>
        <p:grpSpPr>
          <a:xfrm>
            <a:off x="75565" y="55880"/>
            <a:ext cx="3089910" cy="953135"/>
            <a:chOff x="5594" y="3675"/>
            <a:chExt cx="8012" cy="3449"/>
          </a:xfrm>
        </p:grpSpPr>
        <p:grpSp>
          <p:nvGrpSpPr>
            <p:cNvPr id="18" name="图形 4"/>
            <p:cNvGrpSpPr/>
            <p:nvPr>
              <p:custDataLst>
                <p:tags r:id="rId9"/>
              </p:custDataLst>
            </p:nvPr>
          </p:nvGrpSpPr>
          <p:grpSpPr>
            <a:xfrm>
              <a:off x="5594" y="3675"/>
              <a:ext cx="8012" cy="3449"/>
              <a:chOff x="3938587" y="2500312"/>
              <a:chExt cx="4314825" cy="1857375"/>
            </a:xfrm>
          </p:grpSpPr>
          <p:sp>
            <p:nvSpPr>
              <p:cNvPr id="33" name="任意多边形: 形状 6"/>
              <p:cNvSpPr/>
              <p:nvPr>
                <p:custDataLst>
                  <p:tags r:id="rId10"/>
                </p:custDataLst>
              </p:nvPr>
            </p:nvSpPr>
            <p:spPr>
              <a:xfrm>
                <a:off x="4215764" y="2643187"/>
                <a:ext cx="3850957" cy="1518284"/>
              </a:xfrm>
              <a:custGeom>
                <a:gdLst>
                  <a:gd name="connsiteX0" fmla="*/ 0 w 3850957"/>
                  <a:gd name="connsiteY0" fmla="*/ 204788 h 1518284"/>
                  <a:gd name="connsiteX1" fmla="*/ 3850958 w 3850957"/>
                  <a:gd name="connsiteY1" fmla="*/ 0 h 1518284"/>
                  <a:gd name="connsiteX2" fmla="*/ 3583305 w 3850957"/>
                  <a:gd name="connsiteY2" fmla="*/ 1518285 h 1518284"/>
                  <a:gd name="connsiteX3" fmla="*/ 340995 w 3850957"/>
                  <a:gd name="connsiteY3" fmla="*/ 1451610 h 1518284"/>
                  <a:gd name="connsiteX4" fmla="*/ 0 w 3850957"/>
                  <a:gd name="connsiteY4" fmla="*/ 204788 h 1518284"/>
                  <a:gd name="connsiteX5" fmla="*/ 0 w 3850957"/>
                  <a:gd name="connsiteY5" fmla="*/ 204788 h 1518284"/>
                  <a:gd name="connsiteX6" fmla="*/ 0 w 3850957"/>
                  <a:gd name="connsiteY6" fmla="*/ 204788 h 15182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957" h="1518284">
                    <a:moveTo>
                      <a:pt x="0" y="204788"/>
                    </a:moveTo>
                    <a:cubicBezTo>
                      <a:pt x="83820" y="218123"/>
                      <a:pt x="3850958" y="0"/>
                      <a:pt x="3850958" y="0"/>
                    </a:cubicBezTo>
                    <a:lnTo>
                      <a:pt x="3583305" y="1518285"/>
                    </a:lnTo>
                    <a:lnTo>
                      <a:pt x="340995" y="1451610"/>
                    </a:lnTo>
                    <a:lnTo>
                      <a:pt x="0" y="204788"/>
                    </a:lnTo>
                    <a:lnTo>
                      <a:pt x="0" y="204788"/>
                    </a:lnTo>
                    <a:lnTo>
                      <a:pt x="0" y="204788"/>
                    </a:lnTo>
                    <a:close/>
                  </a:path>
                </a:pathLst>
              </a:custGeom>
              <a:solidFill>
                <a:srgbClr val="F4A61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7"/>
              <p:cNvSpPr/>
              <p:nvPr>
                <p:custDataLst>
                  <p:tags r:id="rId11"/>
                </p:custDataLst>
              </p:nvPr>
            </p:nvSpPr>
            <p:spPr>
              <a:xfrm>
                <a:off x="4243387" y="2722244"/>
                <a:ext cx="3760469" cy="1483995"/>
              </a:xfrm>
              <a:custGeom>
                <a:gdLst>
                  <a:gd name="connsiteX0" fmla="*/ 113348 w 3760469"/>
                  <a:gd name="connsiteY0" fmla="*/ 0 h 1483995"/>
                  <a:gd name="connsiteX1" fmla="*/ 0 w 3760469"/>
                  <a:gd name="connsiteY1" fmla="*/ 1483995 h 1483995"/>
                  <a:gd name="connsiteX2" fmla="*/ 3760470 w 3760469"/>
                  <a:gd name="connsiteY2" fmla="*/ 1243965 h 1483995"/>
                  <a:gd name="connsiteX3" fmla="*/ 3760470 w 3760469"/>
                  <a:gd name="connsiteY3" fmla="*/ 110490 h 1483995"/>
                  <a:gd name="connsiteX4" fmla="*/ 113348 w 3760469"/>
                  <a:gd name="connsiteY4" fmla="*/ 0 h 1483995"/>
                  <a:gd name="connsiteX5" fmla="*/ 113348 w 3760469"/>
                  <a:gd name="connsiteY5" fmla="*/ 0 h 14839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469" h="1483995">
                    <a:moveTo>
                      <a:pt x="113348" y="0"/>
                    </a:moveTo>
                    <a:lnTo>
                      <a:pt x="0" y="1483995"/>
                    </a:lnTo>
                    <a:lnTo>
                      <a:pt x="3760470" y="1243965"/>
                    </a:lnTo>
                    <a:lnTo>
                      <a:pt x="3760470" y="110490"/>
                    </a:lnTo>
                    <a:lnTo>
                      <a:pt x="113348" y="0"/>
                    </a:lnTo>
                    <a:lnTo>
                      <a:pt x="113348" y="0"/>
                    </a:lnTo>
                    <a:close/>
                  </a:path>
                </a:pathLst>
              </a:custGeom>
              <a:solidFill>
                <a:srgbClr val="FFEC8F"/>
              </a:solidFill>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8"/>
              <p:cNvSpPr/>
              <p:nvPr>
                <p:custDataLst>
                  <p:tags r:id="rId12"/>
                </p:custDataLst>
              </p:nvPr>
            </p:nvSpPr>
            <p:spPr>
              <a:xfrm>
                <a:off x="4477701" y="2635566"/>
                <a:ext cx="240982" cy="283845"/>
              </a:xfrm>
              <a:custGeom>
                <a:gdLst>
                  <a:gd name="connsiteX0" fmla="*/ 0 w 240982"/>
                  <a:gd name="connsiteY0" fmla="*/ 283845 h 283845"/>
                  <a:gd name="connsiteX1" fmla="*/ 101918 w 240982"/>
                  <a:gd name="connsiteY1" fmla="*/ 0 h 283845"/>
                  <a:gd name="connsiteX2" fmla="*/ 240983 w 240982"/>
                  <a:gd name="connsiteY2" fmla="*/ 0 h 283845"/>
                  <a:gd name="connsiteX3" fmla="*/ 139065 w 240982"/>
                  <a:gd name="connsiteY3" fmla="*/ 283845 h 283845"/>
                  <a:gd name="connsiteX4" fmla="*/ 0 w 240982"/>
                  <a:gd name="connsiteY4" fmla="*/ 283845 h 283845"/>
                  <a:gd name="connsiteX5" fmla="*/ 0 w 240982"/>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283845">
                    <a:moveTo>
                      <a:pt x="0" y="283845"/>
                    </a:moveTo>
                    <a:lnTo>
                      <a:pt x="101918" y="0"/>
                    </a:lnTo>
                    <a:lnTo>
                      <a:pt x="240983" y="0"/>
                    </a:lnTo>
                    <a:lnTo>
                      <a:pt x="139065"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9"/>
              <p:cNvSpPr/>
              <p:nvPr>
                <p:custDataLst>
                  <p:tags r:id="rId13"/>
                </p:custDataLst>
              </p:nvPr>
            </p:nvSpPr>
            <p:spPr>
              <a:xfrm>
                <a:off x="4660582" y="2701289"/>
                <a:ext cx="240029" cy="283845"/>
              </a:xfrm>
              <a:custGeom>
                <a:gdLst>
                  <a:gd name="connsiteX0" fmla="*/ 0 w 240029"/>
                  <a:gd name="connsiteY0" fmla="*/ 283845 h 283845"/>
                  <a:gd name="connsiteX1" fmla="*/ 101917 w 240029"/>
                  <a:gd name="connsiteY1" fmla="*/ 0 h 283845"/>
                  <a:gd name="connsiteX2" fmla="*/ 240030 w 240029"/>
                  <a:gd name="connsiteY2" fmla="*/ 0 h 283845"/>
                  <a:gd name="connsiteX3" fmla="*/ 138113 w 240029"/>
                  <a:gd name="connsiteY3" fmla="*/ 283845 h 283845"/>
                  <a:gd name="connsiteX4" fmla="*/ 0 w 240029"/>
                  <a:gd name="connsiteY4" fmla="*/ 283845 h 283845"/>
                  <a:gd name="connsiteX5" fmla="*/ 0 w 240029"/>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028" h="283845">
                    <a:moveTo>
                      <a:pt x="0" y="283845"/>
                    </a:moveTo>
                    <a:lnTo>
                      <a:pt x="101917" y="0"/>
                    </a:lnTo>
                    <a:lnTo>
                      <a:pt x="240030" y="0"/>
                    </a:lnTo>
                    <a:lnTo>
                      <a:pt x="138113"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10"/>
              <p:cNvSpPr/>
              <p:nvPr>
                <p:custDataLst>
                  <p:tags r:id="rId14"/>
                </p:custDataLst>
              </p:nvPr>
            </p:nvSpPr>
            <p:spPr>
              <a:xfrm>
                <a:off x="6419849" y="3821429"/>
                <a:ext cx="1491615" cy="152400"/>
              </a:xfrm>
              <a:custGeom>
                <a:gdLst>
                  <a:gd name="connsiteX0" fmla="*/ 1491615 w 1491615"/>
                  <a:gd name="connsiteY0" fmla="*/ 57150 h 152400"/>
                  <a:gd name="connsiteX1" fmla="*/ 0 w 1491615"/>
                  <a:gd name="connsiteY1" fmla="*/ 152400 h 152400"/>
                  <a:gd name="connsiteX2" fmla="*/ 1482090 w 1491615"/>
                  <a:gd name="connsiteY2" fmla="*/ 0 h 152400"/>
                  <a:gd name="connsiteX3" fmla="*/ 1491615 w 1491615"/>
                  <a:gd name="connsiteY3" fmla="*/ 57150 h 152400"/>
                  <a:gd name="connsiteX4" fmla="*/ 1491615 w 1491615"/>
                  <a:gd name="connsiteY4" fmla="*/ 57150 h 152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5" h="152400">
                    <a:moveTo>
                      <a:pt x="1491615" y="57150"/>
                    </a:moveTo>
                    <a:lnTo>
                      <a:pt x="0" y="152400"/>
                    </a:lnTo>
                    <a:lnTo>
                      <a:pt x="1482090" y="0"/>
                    </a:lnTo>
                    <a:lnTo>
                      <a:pt x="1491615" y="57150"/>
                    </a:lnTo>
                    <a:lnTo>
                      <a:pt x="1491615" y="57150"/>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11"/>
              <p:cNvSpPr/>
              <p:nvPr>
                <p:custDataLst>
                  <p:tags r:id="rId15"/>
                </p:custDataLst>
              </p:nvPr>
            </p:nvSpPr>
            <p:spPr>
              <a:xfrm>
                <a:off x="3973829" y="2532697"/>
                <a:ext cx="4242435" cy="1790699"/>
              </a:xfrm>
              <a:custGeom>
                <a:gdLst>
                  <a:gd name="connsiteX0" fmla="*/ 4110038 w 4242435"/>
                  <a:gd name="connsiteY0" fmla="*/ 1744980 h 1790699"/>
                  <a:gd name="connsiteX1" fmla="*/ 0 w 4242435"/>
                  <a:gd name="connsiteY1" fmla="*/ 1790700 h 1790699"/>
                  <a:gd name="connsiteX2" fmla="*/ 146685 w 4242435"/>
                  <a:gd name="connsiteY2" fmla="*/ 14288 h 1790699"/>
                  <a:gd name="connsiteX3" fmla="*/ 4242435 w 4242435"/>
                  <a:gd name="connsiteY3" fmla="*/ 0 h 1790699"/>
                  <a:gd name="connsiteX4" fmla="*/ 4110038 w 4242435"/>
                  <a:gd name="connsiteY4" fmla="*/ 1744980 h 1790699"/>
                  <a:gd name="connsiteX5" fmla="*/ 4110038 w 4242435"/>
                  <a:gd name="connsiteY5" fmla="*/ 1744980 h 17906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35" h="1790699">
                    <a:moveTo>
                      <a:pt x="4110038" y="1744980"/>
                    </a:moveTo>
                    <a:lnTo>
                      <a:pt x="0" y="1790700"/>
                    </a:lnTo>
                    <a:lnTo>
                      <a:pt x="146685" y="14288"/>
                    </a:lnTo>
                    <a:lnTo>
                      <a:pt x="4242435" y="0"/>
                    </a:lnTo>
                    <a:lnTo>
                      <a:pt x="4110038" y="1744980"/>
                    </a:lnTo>
                    <a:lnTo>
                      <a:pt x="4110038" y="1744980"/>
                    </a:lnTo>
                    <a:close/>
                  </a:path>
                </a:pathLst>
              </a:custGeom>
              <a:noFill/>
              <a:ln w="65262" cap="flat">
                <a:solidFill>
                  <a:srgbClr val="F49B38"/>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0" name="图形 4"/>
              <p:cNvGrpSpPr/>
              <p:nvPr>
                <p:custDataLst>
                  <p:tags r:id="rId16"/>
                </p:custDataLst>
              </p:nvPr>
            </p:nvGrpSpPr>
            <p:grpSpPr>
              <a:xfrm>
                <a:off x="5595937" y="2823209"/>
                <a:ext cx="2333625" cy="74295"/>
                <a:chOff x="5595937" y="2823209"/>
                <a:chExt cx="2333625" cy="74295"/>
              </a:xfrm>
            </p:grpSpPr>
            <p:sp>
              <p:nvSpPr>
                <p:cNvPr id="41" name="任意多边形: 形状 13"/>
                <p:cNvSpPr/>
                <p:nvPr>
                  <p:custDataLst>
                    <p:tags r:id="rId17"/>
                  </p:custDataLst>
                </p:nvPr>
              </p:nvSpPr>
              <p:spPr>
                <a:xfrm>
                  <a:off x="5595937" y="2823209"/>
                  <a:ext cx="52387" cy="1905"/>
                </a:xfrm>
                <a:custGeom>
                  <a:gdLst>
                    <a:gd name="connsiteX0" fmla="*/ 0 w 52387"/>
                    <a:gd name="connsiteY0" fmla="*/ 0 h 1905"/>
                    <a:gd name="connsiteX1" fmla="*/ 52388 w 52387"/>
                    <a:gd name="connsiteY1" fmla="*/ 1905 h 1905"/>
                  </a:gdLst>
                  <a:cxnLst>
                    <a:cxn ang="0">
                      <a:pos x="connsiteX0" y="connsiteY0"/>
                    </a:cxn>
                    <a:cxn ang="0">
                      <a:pos x="connsiteX1" y="connsiteY1"/>
                    </a:cxn>
                  </a:cxnLst>
                  <a:rect l="l" t="t" r="r" b="b"/>
                  <a:pathLst>
                    <a:path w="52387" h="1905">
                      <a:moveTo>
                        <a:pt x="0" y="0"/>
                      </a:moveTo>
                      <a:lnTo>
                        <a:pt x="52388" y="1905"/>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形状 14"/>
                <p:cNvSpPr/>
                <p:nvPr>
                  <p:custDataLst>
                    <p:tags r:id="rId18"/>
                  </p:custDataLst>
                </p:nvPr>
              </p:nvSpPr>
              <p:spPr>
                <a:xfrm>
                  <a:off x="5755004" y="2827972"/>
                  <a:ext cx="2068830" cy="66675"/>
                </a:xfrm>
                <a:custGeom>
                  <a:gdLst>
                    <a:gd name="connsiteX0" fmla="*/ 0 w 2068830"/>
                    <a:gd name="connsiteY0" fmla="*/ 0 h 66675"/>
                    <a:gd name="connsiteX1" fmla="*/ 2068830 w 2068830"/>
                    <a:gd name="connsiteY1" fmla="*/ 66675 h 66675"/>
                  </a:gdLst>
                  <a:cxnLst>
                    <a:cxn ang="0">
                      <a:pos x="connsiteX0" y="connsiteY0"/>
                    </a:cxn>
                    <a:cxn ang="0">
                      <a:pos x="connsiteX1" y="connsiteY1"/>
                    </a:cxn>
                  </a:cxnLst>
                  <a:rect l="l" t="t" r="r" b="b"/>
                  <a:pathLst>
                    <a:path w="2068830" h="66675">
                      <a:moveTo>
                        <a:pt x="0" y="0"/>
                      </a:moveTo>
                      <a:lnTo>
                        <a:pt x="2068830" y="66675"/>
                      </a:lnTo>
                    </a:path>
                  </a:pathLst>
                </a:custGeom>
                <a:ln w="19050" cap="flat">
                  <a:solidFill>
                    <a:srgbClr val="FFFFFF"/>
                  </a:solidFill>
                  <a:custDash>
                    <a:ds d="836160" sp="836160"/>
                  </a:custDash>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15"/>
                <p:cNvSpPr/>
                <p:nvPr>
                  <p:custDataLst>
                    <p:tags r:id="rId19"/>
                  </p:custDataLst>
                </p:nvPr>
              </p:nvSpPr>
              <p:spPr>
                <a:xfrm>
                  <a:off x="7877174" y="2896552"/>
                  <a:ext cx="52387" cy="952"/>
                </a:xfrm>
                <a:custGeom>
                  <a:gdLst>
                    <a:gd name="connsiteX0" fmla="*/ 0 w 52387"/>
                    <a:gd name="connsiteY0" fmla="*/ 0 h 952"/>
                    <a:gd name="connsiteX1" fmla="*/ 52388 w 52387"/>
                    <a:gd name="connsiteY1" fmla="*/ 953 h 952"/>
                  </a:gdLst>
                  <a:cxnLst>
                    <a:cxn ang="0">
                      <a:pos x="connsiteX0" y="connsiteY0"/>
                    </a:cxn>
                    <a:cxn ang="0">
                      <a:pos x="connsiteX1" y="connsiteY1"/>
                    </a:cxn>
                  </a:cxnLst>
                  <a:rect l="l" t="t" r="r" b="b"/>
                  <a:pathLst>
                    <a:path w="52387" h="952">
                      <a:moveTo>
                        <a:pt x="0" y="0"/>
                      </a:moveTo>
                      <a:lnTo>
                        <a:pt x="52388" y="953"/>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4" name="文本框 43"/>
            <p:cNvSpPr txBox="1"/>
            <p:nvPr>
              <p:custDataLst>
                <p:tags r:id="rId20"/>
              </p:custDataLst>
            </p:nvPr>
          </p:nvSpPr>
          <p:spPr>
            <a:xfrm>
              <a:off x="7170" y="4046"/>
              <a:ext cx="6213" cy="2668"/>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思考•讨论</a:t>
              </a:r>
              <a:endPar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p:txBody>
        </p:sp>
      </p:grpSp>
      <p:pic>
        <p:nvPicPr>
          <p:cNvPr id="2" name="图片 1"/>
          <p:cNvPicPr>
            <a:picLocks noChangeAspect="1"/>
          </p:cNvPicPr>
          <p:nvPr>
            <p:custDataLst>
              <p:tags r:id="rId22"/>
            </p:custDataLst>
          </p:nvPr>
        </p:nvPicPr>
        <p:blipFill>
          <a:blip r:embed="rId21"/>
          <a:stretch>
            <a:fillRect/>
          </a:stretch>
        </p:blipFill>
        <p:spPr>
          <a:xfrm>
            <a:off x="9777095" y="201295"/>
            <a:ext cx="2018030" cy="2085975"/>
          </a:xfrm>
          <a:prstGeom prst="ellipse">
            <a:avLst/>
          </a:prstGeom>
          <a:effectLst>
            <a:glow rad="228600">
              <a:srgbClr val="F18870">
                <a:satMod val="175000"/>
                <a:alpha val="40000"/>
              </a:srgbClr>
            </a:glow>
          </a:effectLst>
        </p:spPr>
      </p:pic>
      <p:pic>
        <p:nvPicPr>
          <p:cNvPr id="7" name="图片 6"/>
          <p:cNvPicPr>
            <a:picLocks noChangeAspect="1"/>
          </p:cNvPicPr>
          <p:nvPr>
            <p:custDataLst>
              <p:tags r:id="rId24"/>
            </p:custDataLst>
          </p:nvPr>
        </p:nvPicPr>
        <p:blipFill>
          <a:blip r:embed="rId23"/>
          <a:stretch>
            <a:fillRect/>
          </a:stretch>
        </p:blipFill>
        <p:spPr>
          <a:xfrm>
            <a:off x="9846310" y="2931160"/>
            <a:ext cx="2131060" cy="2291715"/>
          </a:xfrm>
          <a:prstGeom prst="ellipse">
            <a:avLst/>
          </a:prstGeom>
          <a:effectLst>
            <a:glow rad="228600">
              <a:srgbClr val="F18870">
                <a:satMod val="175000"/>
                <a:alpha val="40000"/>
              </a:srgbClr>
            </a:glow>
          </a:effectLst>
        </p:spPr>
      </p:pic>
      <p:sp>
        <p:nvSpPr>
          <p:cNvPr id="3" name="文本框 2"/>
          <p:cNvSpPr txBox="1"/>
          <p:nvPr>
            <p:custDataLst>
              <p:tags r:id="rId25"/>
            </p:custDataLst>
          </p:nvPr>
        </p:nvSpPr>
        <p:spPr>
          <a:xfrm>
            <a:off x="10941685" y="5558790"/>
            <a:ext cx="626745"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微软雅黑" panose="020b0503020204020204" pitchFamily="34" charset="-122"/>
                <a:sym typeface="+mn-ea"/>
              </a:rPr>
              <a:t>鹟</a:t>
            </a:r>
            <a:endParaRPr kumimoji="0" lang="zh-CN" altLang="en-US" sz="240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微软雅黑" panose="020b0503020204020204" pitchFamily="34" charset="-122"/>
              <a:sym typeface="+mn-ea"/>
            </a:endParaRPr>
          </a:p>
        </p:txBody>
      </p:sp>
      <p:sp>
        <p:nvSpPr>
          <p:cNvPr id="9" name="文本框 8"/>
          <p:cNvSpPr txBox="1"/>
          <p:nvPr>
            <p:custDataLst>
              <p:tags r:id="rId26"/>
            </p:custDataLst>
          </p:nvPr>
        </p:nvSpPr>
        <p:spPr>
          <a:xfrm>
            <a:off x="10263505" y="2469485"/>
            <a:ext cx="1731564" cy="4616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微软雅黑" panose="020b0503020204020204" pitchFamily="34" charset="-122"/>
                <a:sym typeface="+mn-ea"/>
              </a:rPr>
              <a:t>蓝额红尾鸲</a:t>
            </a:r>
            <a:endParaRPr kumimoji="0" lang="zh-CN" altLang="en-US" sz="2400" b="1" i="0" u="none" strike="noStrike" kern="1200" cap="none" spc="0" normalizeH="0" baseline="0" noProof="0">
              <a:ln>
                <a:noFill/>
              </a:ln>
              <a:solidFill>
                <a:srgbClr val="FF0000"/>
              </a:solidFill>
              <a:effectLst/>
              <a:uLnTx/>
              <a:uFillTx/>
              <a:latin typeface="黑体" panose="02010609060101010101" pitchFamily="2" charset="-122"/>
              <a:ea typeface="黑体" panose="02010609060101010101" pitchFamily="2" charset="-122"/>
              <a:cs typeface="微软雅黑" panose="020b0503020204020204" pitchFamily="34" charset="-122"/>
              <a:sym typeface="+mn-ea"/>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6" name="文本框 5"/>
          <p:cNvSpPr txBox="1"/>
          <p:nvPr>
            <p:custDataLst>
              <p:tags r:id="rId3"/>
            </p:custDataLst>
          </p:nvPr>
        </p:nvSpPr>
        <p:spPr>
          <a:xfrm>
            <a:off x="784225" y="438150"/>
            <a:ext cx="7948930" cy="460375"/>
          </a:xfrm>
          <a:prstGeom prst="rect">
            <a:avLst/>
          </a:prstGeom>
          <a:noFill/>
        </p:spPr>
        <p:txBody>
          <a:bodyPr wrap="none" rtlCol="0" anchor="t">
            <a:spAutoFit/>
          </a:bodyPr>
          <a:lstStyle/>
          <a:p>
            <a:r>
              <a:rPr lang="en-US" altLang="zh-CN" sz="2400" b="1" smtClean="0">
                <a:latin typeface="华文新魏" panose="02010800040101010101" charset="-122"/>
                <a:ea typeface="华文新魏" panose="02010800040101010101" charset="-122"/>
                <a:cs typeface="华文新魏" panose="02010800040101010101" charset="-122"/>
                <a:sym typeface="+mn-ea"/>
              </a:rPr>
              <a:t>2.</a:t>
            </a:r>
            <a:r>
              <a:rPr lang="zh-CN" altLang="en-US" sz="2400" b="1" smtClean="0">
                <a:latin typeface="华文新魏" panose="02010800040101010101" charset="-122"/>
                <a:ea typeface="华文新魏" panose="02010800040101010101" charset="-122"/>
                <a:cs typeface="华文新魏" panose="02010800040101010101" charset="-122"/>
                <a:sym typeface="+mn-ea"/>
              </a:rPr>
              <a:t>资料</a:t>
            </a:r>
            <a:r>
              <a:rPr lang="en-US" altLang="zh-CN" sz="2400" b="1" smtClean="0">
                <a:latin typeface="华文新魏" panose="02010800040101010101" charset="-122"/>
                <a:ea typeface="华文新魏" panose="02010800040101010101" charset="-122"/>
                <a:cs typeface="华文新魏" panose="02010800040101010101" charset="-122"/>
                <a:sym typeface="+mn-ea"/>
              </a:rPr>
              <a:t>2</a:t>
            </a:r>
            <a:r>
              <a:rPr lang="zh-CN" altLang="en-US" sz="2400" b="1" smtClean="0">
                <a:latin typeface="华文新魏" panose="02010800040101010101" charset="-122"/>
                <a:ea typeface="华文新魏" panose="02010800040101010101" charset="-122"/>
                <a:cs typeface="华文新魏" panose="02010800040101010101" charset="-122"/>
                <a:sym typeface="+mn-ea"/>
              </a:rPr>
              <a:t>说明捕食、种间竞争在群落中是怎样相互联系的？</a:t>
            </a:r>
            <a:endParaRPr lang="zh-CN" altLang="en-US" sz="2400" b="1" smtClean="0">
              <a:latin typeface="华文新魏" panose="02010800040101010101" charset="-122"/>
              <a:ea typeface="华文新魏" panose="02010800040101010101" charset="-122"/>
              <a:cs typeface="华文新魏" panose="02010800040101010101" charset="-122"/>
              <a:sym typeface="+mn-ea"/>
            </a:endParaRPr>
          </a:p>
        </p:txBody>
      </p:sp>
      <p:sp>
        <p:nvSpPr>
          <p:cNvPr id="5" name="文本框 4"/>
          <p:cNvSpPr txBox="1"/>
          <p:nvPr>
            <p:custDataLst>
              <p:tags r:id="rId4"/>
            </p:custDataLst>
          </p:nvPr>
        </p:nvSpPr>
        <p:spPr>
          <a:xfrm>
            <a:off x="784225" y="4326890"/>
            <a:ext cx="6532880" cy="460375"/>
          </a:xfrm>
          <a:prstGeom prst="rect">
            <a:avLst/>
          </a:prstGeom>
          <a:noFill/>
        </p:spPr>
        <p:txBody>
          <a:bodyPr wrap="none" rtlCol="0" anchor="t">
            <a:spAutoFit/>
          </a:bodyPr>
          <a:lstStyle/>
          <a:p>
            <a:r>
              <a:rPr lang="en-US" altLang="zh-CN" sz="2400" b="1" smtClean="0">
                <a:latin typeface="华文新魏" panose="02010800040101010101" charset="-122"/>
                <a:ea typeface="华文新魏" panose="02010800040101010101" charset="-122"/>
                <a:cs typeface="华文新魏" panose="02010800040101010101" charset="-122"/>
                <a:sym typeface="+mn-ea"/>
              </a:rPr>
              <a:t>3.</a:t>
            </a:r>
            <a:r>
              <a:rPr lang="zh-CN" altLang="en-US" sz="2400" b="1" smtClean="0">
                <a:latin typeface="华文新魏" panose="02010800040101010101" charset="-122"/>
                <a:ea typeface="华文新魏" panose="02010800040101010101" charset="-122"/>
                <a:cs typeface="华文新魏" panose="02010800040101010101" charset="-122"/>
                <a:sym typeface="+mn-ea"/>
              </a:rPr>
              <a:t>除了种间关系，还有哪些影响群落的因素呢？</a:t>
            </a:r>
            <a:endParaRPr lang="zh-CN" altLang="en-US" sz="2400" b="1" smtClean="0">
              <a:latin typeface="华文新魏" panose="02010800040101010101" charset="-122"/>
              <a:ea typeface="华文新魏" panose="02010800040101010101" charset="-122"/>
              <a:cs typeface="华文新魏" panose="02010800040101010101" charset="-122"/>
              <a:sym typeface="+mn-ea"/>
            </a:endParaRPr>
          </a:p>
        </p:txBody>
      </p:sp>
      <p:sp>
        <p:nvSpPr>
          <p:cNvPr id="7" name="文本框 6"/>
          <p:cNvSpPr txBox="1"/>
          <p:nvPr>
            <p:custDataLst>
              <p:tags r:id="rId5"/>
            </p:custDataLst>
          </p:nvPr>
        </p:nvSpPr>
        <p:spPr>
          <a:xfrm>
            <a:off x="1069340" y="1041400"/>
            <a:ext cx="10154285" cy="27482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just" defTabSz="914400" rtl="0" fontAlgn="auto" latinLnBrk="1" hangingPunct="0">
              <a:lnSpc>
                <a:spcPct val="120000"/>
              </a:lnSpc>
              <a:spcBef>
                <a:spcPct val="0"/>
              </a:spcBef>
              <a:spcAft>
                <a:spcPct val="0"/>
              </a:spcAft>
              <a:buClrTx/>
              <a:buSzTx/>
              <a:buFontTx/>
              <a:buNone/>
            </a:pPr>
            <a:r>
              <a:rPr kumimoji="0" lang="en-US" altLang="zh-CN" sz="2000" i="0" u="none" strike="noStrike" cap="none" spc="0" normalizeH="0" baseline="0">
                <a:latin typeface="华文新魏" panose="02010800040101010101" charset="-122"/>
                <a:ea typeface="华文新魏" panose="02010800040101010101" charset="-122"/>
                <a:cs typeface="华文新魏" panose="02010800040101010101" charset="-122"/>
                <a:sym typeface="Arial"/>
              </a:rPr>
              <a:t>        </a:t>
            </a:r>
            <a:r>
              <a:rPr kumimoji="0" lang="zh-CN" altLang="en-US" sz="2400" i="0" u="none" strike="noStrike" cap="none" spc="0" normalizeH="0" baseline="0" smtClean="0">
                <a:latin typeface="华文新魏" panose="02010800040101010101" charset="-122"/>
                <a:ea typeface="华文新魏" panose="02010800040101010101" charset="-122"/>
                <a:cs typeface="华文新魏" panose="02010800040101010101" charset="-122"/>
                <a:sym typeface="Arial"/>
              </a:rPr>
              <a:t>海星与藤壶、贻贝、帽贝和石鳖四种动物存在捕食关系，后四种动物以水中的浮游生物、腐殖质等为食，彼此存在种间竞争关系；自然状态下，这五种生物可以共存，但在人为去除捕食者——海星之后， 藤壶、贻贝、帽贝和石鳖之间主要是种间竞争，且占优势的物种随时间推移而发生变化。由此可见，</a:t>
            </a:r>
            <a:r>
              <a:rPr kumimoji="0" lang="zh-CN" altLang="en-US" sz="2400" i="0" u="none" strike="noStrike" cap="none" spc="0" normalizeH="0" baseline="0" smtClean="0">
                <a:solidFill>
                  <a:srgbClr val="FF0000"/>
                </a:solidFill>
                <a:latin typeface="华文新魏" panose="02010800040101010101" charset="-122"/>
                <a:ea typeface="华文新魏" panose="02010800040101010101" charset="-122"/>
                <a:cs typeface="华文新魏" panose="02010800040101010101" charset="-122"/>
                <a:sym typeface="Arial"/>
              </a:rPr>
              <a:t>捕食会影响自然群落中不同物种之间种间竞争的强弱，进而调节物种的种群密度。</a:t>
            </a:r>
            <a:endParaRPr kumimoji="0" lang="zh-CN" altLang="en-US" sz="2400" i="0" u="none" strike="noStrike" cap="none" spc="0" normalizeH="0" baseline="0" smtClean="0">
              <a:solidFill>
                <a:srgbClr val="FF0000"/>
              </a:solidFill>
              <a:latin typeface="华文新魏" panose="02010800040101010101" charset="-122"/>
              <a:ea typeface="华文新魏" panose="02010800040101010101" charset="-122"/>
              <a:cs typeface="华文新魏" panose="02010800040101010101" charset="-122"/>
              <a:sym typeface="Arial"/>
            </a:endParaRPr>
          </a:p>
        </p:txBody>
      </p:sp>
      <p:sp>
        <p:nvSpPr>
          <p:cNvPr id="8" name="文本框 7"/>
          <p:cNvSpPr txBox="1"/>
          <p:nvPr>
            <p:custDataLst>
              <p:tags r:id="rId6"/>
            </p:custDataLst>
          </p:nvPr>
        </p:nvSpPr>
        <p:spPr>
          <a:xfrm>
            <a:off x="1019175" y="4787265"/>
            <a:ext cx="10418445" cy="14192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just" defTabSz="914400" rtl="0" fontAlgn="auto" latinLnBrk="1" hangingPunct="0">
              <a:lnSpc>
                <a:spcPct val="120000"/>
              </a:lnSpc>
              <a:spcBef>
                <a:spcPct val="0"/>
              </a:spcBef>
              <a:spcAft>
                <a:spcPct val="0"/>
              </a:spcAft>
              <a:buClrTx/>
              <a:buSzTx/>
              <a:buFontTx/>
              <a:buNone/>
            </a:pPr>
            <a:r>
              <a:rPr kumimoji="0" lang="en-US" altLang="zh-CN" sz="2000" i="0" u="none" strike="noStrike" cap="none" spc="0" normalizeH="0" baseline="0">
                <a:latin typeface="华文新魏" panose="02010800040101010101" charset="-122"/>
                <a:ea typeface="华文新魏" panose="02010800040101010101" charset="-122"/>
                <a:cs typeface="华文新魏" panose="02010800040101010101" charset="-122"/>
                <a:sym typeface="Arial"/>
              </a:rPr>
              <a:t>       </a:t>
            </a:r>
            <a:r>
              <a:rPr kumimoji="0" lang="zh-CN" altLang="en-US" sz="2400" i="0" u="none" strike="noStrike" cap="none" spc="0" normalizeH="0" baseline="0" smtClean="0">
                <a:latin typeface="华文新魏" panose="02010800040101010101" charset="-122"/>
                <a:ea typeface="华文新魏" panose="02010800040101010101" charset="-122"/>
                <a:cs typeface="华文新魏" panose="02010800040101010101" charset="-122"/>
                <a:sym typeface="Arial"/>
              </a:rPr>
              <a:t>影响群落的因素有自然因素和人为因素，自然因素有生物因素和非生物因素。除种间关系外，</a:t>
            </a:r>
            <a:r>
              <a:rPr kumimoji="0" lang="zh-CN" altLang="en-US" sz="2400" i="0" u="none" strike="noStrike" cap="none" spc="0" normalizeH="0" baseline="0" smtClean="0">
                <a:solidFill>
                  <a:srgbClr val="FF0000"/>
                </a:solidFill>
                <a:latin typeface="华文新魏" panose="02010800040101010101" charset="-122"/>
                <a:ea typeface="华文新魏" panose="02010800040101010101" charset="-122"/>
                <a:cs typeface="华文新魏" panose="02010800040101010101" charset="-122"/>
                <a:sym typeface="Arial"/>
              </a:rPr>
              <a:t>生物因素</a:t>
            </a:r>
            <a:r>
              <a:rPr kumimoji="0" lang="zh-CN" altLang="en-US" sz="2400" i="0" u="none" strike="noStrike" cap="none" spc="0" normalizeH="0" baseline="0" smtClean="0">
                <a:latin typeface="华文新魏" panose="02010800040101010101" charset="-122"/>
                <a:ea typeface="华文新魏" panose="02010800040101010101" charset="-122"/>
                <a:cs typeface="华文新魏" panose="02010800040101010101" charset="-122"/>
                <a:sym typeface="Arial"/>
              </a:rPr>
              <a:t>还有种内竞争等；</a:t>
            </a:r>
            <a:r>
              <a:rPr kumimoji="0" lang="zh-CN" altLang="en-US" sz="2400" i="0" u="none" strike="noStrike" cap="none" spc="0" normalizeH="0" baseline="0" smtClean="0">
                <a:solidFill>
                  <a:srgbClr val="FF0000"/>
                </a:solidFill>
                <a:latin typeface="华文新魏" panose="02010800040101010101" charset="-122"/>
                <a:ea typeface="华文新魏" panose="02010800040101010101" charset="-122"/>
                <a:cs typeface="华文新魏" panose="02010800040101010101" charset="-122"/>
                <a:sym typeface="Arial"/>
              </a:rPr>
              <a:t>非生物因素</a:t>
            </a:r>
            <a:r>
              <a:rPr kumimoji="0" lang="zh-CN" altLang="en-US" sz="2400" i="0" u="none" strike="noStrike" cap="none" spc="0" normalizeH="0" baseline="0" smtClean="0">
                <a:latin typeface="华文新魏" panose="02010800040101010101" charset="-122"/>
                <a:ea typeface="华文新魏" panose="02010800040101010101" charset="-122"/>
                <a:cs typeface="华文新魏" panose="02010800040101010101" charset="-122"/>
                <a:sym typeface="Arial"/>
              </a:rPr>
              <a:t>主要有光照、温度、水、无机盐等。</a:t>
            </a:r>
            <a:endParaRPr kumimoji="0" lang="zh-CN" altLang="en-US" sz="2400" i="0" u="none" strike="noStrike" cap="none" spc="0" normalizeH="0" baseline="0" smtClean="0">
              <a:latin typeface="华文新魏" panose="02010800040101010101" charset="-122"/>
              <a:ea typeface="华文新魏" panose="02010800040101010101" charset="-122"/>
              <a:cs typeface="华文新魏" panose="02010800040101010101" charset="-122"/>
              <a:sym typeface="Arial"/>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8" grpId="2"/>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pic>
        <p:nvPicPr>
          <p:cNvPr id="15" name="Picture 2"/>
          <p:cNvPicPr>
            <a:picLocks noChangeAspect="1" noChangeArrowheads="1"/>
          </p:cNvPicPr>
          <p:nvPr>
            <p:custDataLst>
              <p:tags r:id="rId5"/>
            </p:custDataLst>
          </p:nvPr>
        </p:nvPicPr>
        <p:blipFill>
          <a:blip r:embed="rId4"/>
          <a:srcRect t="4718" b="5585"/>
          <a:stretch>
            <a:fillRect/>
          </a:stretch>
        </p:blipFill>
        <p:spPr bwMode="auto">
          <a:xfrm>
            <a:off x="6100196" y="2941170"/>
            <a:ext cx="5396983" cy="3916494"/>
          </a:xfrm>
          <a:prstGeom prst="rect">
            <a:avLst/>
          </a:prstGeom>
          <a:noFill/>
        </p:spPr>
      </p:pic>
      <p:sp>
        <p:nvSpPr>
          <p:cNvPr id="2" name="文本框 1"/>
          <p:cNvSpPr txBox="1"/>
          <p:nvPr>
            <p:custDataLst>
              <p:tags r:id="rId6"/>
            </p:custDataLst>
          </p:nvPr>
        </p:nvSpPr>
        <p:spPr>
          <a:xfrm>
            <a:off x="135623" y="127276"/>
            <a:ext cx="4116782" cy="583565"/>
          </a:xfrm>
          <a:prstGeom prst="rect">
            <a:avLst/>
          </a:prstGeom>
          <a:noFill/>
        </p:spPr>
        <p:txBody>
          <a:bodyPr wrap="square" rtlCol="0">
            <a:spAutoFit/>
          </a:bodyPr>
          <a:lstStyle/>
          <a:p>
            <a:pPr>
              <a:spcBef>
                <a:spcPct val="0"/>
              </a:spcBef>
              <a:spcAft>
                <a:spcPct val="0"/>
              </a:spcAft>
            </a:pPr>
            <a:r>
              <a:rPr lang="zh-CN" altLang="en-US" sz="3200" b="1">
                <a:solidFill>
                  <a:schemeClr val="tx1"/>
                </a:solidFill>
                <a:latin typeface="华文新魏" panose="02010800040101010101" charset="-122"/>
                <a:ea typeface="华文新魏" panose="02010800040101010101" charset="-122"/>
                <a:cs typeface="宋体" panose="02010600030101010101" pitchFamily="2" charset="-122"/>
                <a:sym typeface="+mn-ea"/>
              </a:rPr>
              <a:t>三、群落的空间结构</a:t>
            </a:r>
            <a:endParaRPr lang="zh-CN" altLang="en-US" sz="3200" b="1">
              <a:solidFill>
                <a:schemeClr val="tx1"/>
              </a:solidFill>
              <a:latin typeface="华文新魏" panose="02010800040101010101" charset="-122"/>
              <a:ea typeface="华文新魏" panose="02010800040101010101" charset="-122"/>
              <a:cs typeface="宋体" panose="02010600030101010101" pitchFamily="2" charset="-122"/>
              <a:sym typeface="+mn-ea"/>
            </a:endParaRPr>
          </a:p>
        </p:txBody>
      </p:sp>
      <p:sp>
        <p:nvSpPr>
          <p:cNvPr id="3" name="文本框 2"/>
          <p:cNvSpPr txBox="1"/>
          <p:nvPr>
            <p:custDataLst>
              <p:tags r:id="rId7"/>
            </p:custDataLst>
          </p:nvPr>
        </p:nvSpPr>
        <p:spPr>
          <a:xfrm>
            <a:off x="374739" y="1171008"/>
            <a:ext cx="12174934" cy="1815882"/>
          </a:xfrm>
          <a:prstGeom prst="rect">
            <a:avLst/>
          </a:prstGeom>
          <a:noFill/>
        </p:spPr>
        <p:txBody>
          <a:bodyPr wrap="square" rtlCol="0">
            <a:spAutoFit/>
          </a:bodyPr>
          <a:lstStyle/>
          <a:p>
            <a:pPr>
              <a:spcBef>
                <a:spcPct val="0"/>
              </a:spcBef>
              <a:spcAft>
                <a:spcPct val="0"/>
              </a:spcAft>
            </a:pP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在群落中，</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__________________________________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，形成一定的空间结构。</a:t>
            </a:r>
            <a:endPar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endParaRPr>
          </a:p>
          <a:p>
            <a:pPr>
              <a:spcBef>
                <a:spcPct val="0"/>
              </a:spcBef>
              <a:spcAft>
                <a:spcPct val="0"/>
              </a:spcAft>
            </a:pP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群落结构与环境中生态因素有关，群落结构的具体表现都是在长期</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___________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基础上形成的对环境的适应。</a:t>
            </a:r>
            <a:endPar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endParaRPr>
          </a:p>
          <a:p>
            <a:pPr>
              <a:spcBef>
                <a:spcPct val="0"/>
              </a:spcBef>
              <a:spcAft>
                <a:spcPct val="0"/>
              </a:spcAft>
            </a:pPr>
            <a:endPar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endParaRPr>
          </a:p>
        </p:txBody>
      </p:sp>
      <p:sp>
        <p:nvSpPr>
          <p:cNvPr id="4" name="文本框 3"/>
          <p:cNvSpPr txBox="1"/>
          <p:nvPr>
            <p:custDataLst>
              <p:tags r:id="rId8"/>
            </p:custDataLst>
          </p:nvPr>
        </p:nvSpPr>
        <p:spPr>
          <a:xfrm>
            <a:off x="2256155" y="1043940"/>
            <a:ext cx="6042025" cy="60769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各个生物种群分别占据了不同的空间</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5" name="文本框 4"/>
          <p:cNvSpPr txBox="1"/>
          <p:nvPr>
            <p:custDataLst>
              <p:tags r:id="rId9"/>
            </p:custDataLst>
          </p:nvPr>
        </p:nvSpPr>
        <p:spPr>
          <a:xfrm>
            <a:off x="437338" y="2564580"/>
            <a:ext cx="1858435" cy="521970"/>
          </a:xfrm>
          <a:prstGeom prst="rect">
            <a:avLst/>
          </a:prstGeom>
          <a:noFill/>
        </p:spPr>
        <p:txBody>
          <a:bodyPr wrap="square" rtlCol="0">
            <a:spAutoFit/>
          </a:bodyPr>
          <a:lstStyle/>
          <a:p>
            <a:pPr>
              <a:spcBef>
                <a:spcPct val="0"/>
              </a:spcBef>
              <a:spcAft>
                <a:spcPct val="0"/>
              </a:spcAft>
            </a:pPr>
            <a:r>
              <a:rPr lang="en-US" sz="2800" b="1">
                <a:solidFill>
                  <a:schemeClr val="accent2">
                    <a:lumMod val="75000"/>
                  </a:schemeClr>
                </a:solidFill>
                <a:latin typeface="华文新魏" panose="02010800040101010101" charset="-122"/>
                <a:ea typeface="华文新魏" panose="02010800040101010101" charset="-122"/>
                <a:cs typeface="华文新魏" panose="02010800040101010101" charset="-122"/>
                <a:sym typeface="+mn-ea"/>
              </a:rPr>
              <a:t>2.</a:t>
            </a:r>
            <a:r>
              <a:rPr lang="zh-CN" altLang="en-US" sz="2800" b="1">
                <a:solidFill>
                  <a:schemeClr val="accent2">
                    <a:lumMod val="75000"/>
                  </a:schemeClr>
                </a:solidFill>
                <a:latin typeface="华文新魏" panose="02010800040101010101" charset="-122"/>
                <a:ea typeface="华文新魏" panose="02010800040101010101" charset="-122"/>
                <a:cs typeface="华文新魏" panose="02010800040101010101" charset="-122"/>
                <a:sym typeface="+mn-ea"/>
              </a:rPr>
              <a:t>分类</a:t>
            </a:r>
            <a:endParaRPr lang="zh-CN" altLang="en-US" sz="2800" b="1">
              <a:solidFill>
                <a:schemeClr val="accent2">
                  <a:lumMod val="75000"/>
                </a:schemeClr>
              </a:solidFill>
              <a:latin typeface="华文新魏" panose="02010800040101010101" charset="-122"/>
              <a:ea typeface="华文新魏" panose="02010800040101010101" charset="-122"/>
              <a:cs typeface="华文新魏" panose="02010800040101010101" charset="-122"/>
              <a:sym typeface="+mn-ea"/>
            </a:endParaRPr>
          </a:p>
        </p:txBody>
      </p:sp>
      <p:sp>
        <p:nvSpPr>
          <p:cNvPr id="6" name="文本框 5"/>
          <p:cNvSpPr txBox="1"/>
          <p:nvPr>
            <p:custDataLst>
              <p:tags r:id="rId10"/>
            </p:custDataLst>
          </p:nvPr>
        </p:nvSpPr>
        <p:spPr>
          <a:xfrm>
            <a:off x="1325598" y="2481856"/>
            <a:ext cx="9803509" cy="650875"/>
          </a:xfrm>
          <a:prstGeom prst="rect">
            <a:avLst/>
          </a:prstGeom>
          <a:noFill/>
        </p:spPr>
        <p:txBody>
          <a:bodyPr wrap="square" rtlCol="0">
            <a:spAutoFit/>
          </a:bodyPr>
          <a:lstStyle/>
          <a:p>
            <a:pPr>
              <a:lnSpc>
                <a:spcPct val="130000"/>
              </a:lnSpc>
              <a:spcBef>
                <a:spcPct val="0"/>
              </a:spcBef>
              <a:spcAft>
                <a:spcPct val="0"/>
              </a:spcAft>
            </a:pP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  </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群落的空间结构包括</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____________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和</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___________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a:t>
            </a:r>
            <a:endPar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endParaRPr>
          </a:p>
        </p:txBody>
      </p:sp>
      <p:sp>
        <p:nvSpPr>
          <p:cNvPr id="7" name="文本框 6"/>
          <p:cNvSpPr txBox="1"/>
          <p:nvPr>
            <p:custDataLst>
              <p:tags r:id="rId11"/>
            </p:custDataLst>
          </p:nvPr>
        </p:nvSpPr>
        <p:spPr>
          <a:xfrm>
            <a:off x="5166204" y="2481844"/>
            <a:ext cx="1858435"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垂直结构</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8" name="文本框 7"/>
          <p:cNvSpPr txBox="1"/>
          <p:nvPr>
            <p:custDataLst>
              <p:tags r:id="rId12"/>
            </p:custDataLst>
          </p:nvPr>
        </p:nvSpPr>
        <p:spPr>
          <a:xfrm>
            <a:off x="7552745" y="2536466"/>
            <a:ext cx="1737338" cy="540725"/>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水平结构</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9" name="文本框 8"/>
          <p:cNvSpPr txBox="1"/>
          <p:nvPr>
            <p:custDataLst>
              <p:tags r:id="rId13"/>
            </p:custDataLst>
          </p:nvPr>
        </p:nvSpPr>
        <p:spPr>
          <a:xfrm>
            <a:off x="316595" y="712051"/>
            <a:ext cx="2204664" cy="521970"/>
          </a:xfrm>
          <a:prstGeom prst="rect">
            <a:avLst/>
          </a:prstGeom>
          <a:noFill/>
        </p:spPr>
        <p:txBody>
          <a:bodyPr wrap="square" rtlCol="0">
            <a:spAutoFit/>
          </a:bodyPr>
          <a:lstStyle/>
          <a:p>
            <a:pPr>
              <a:spcBef>
                <a:spcPct val="0"/>
              </a:spcBef>
              <a:spcAft>
                <a:spcPct val="0"/>
              </a:spcAft>
            </a:pPr>
            <a:r>
              <a:rPr lang="en-US" altLang="zh-CN" sz="2800" b="1">
                <a:solidFill>
                  <a:schemeClr val="accent2">
                    <a:lumMod val="75000"/>
                  </a:schemeClr>
                </a:solidFill>
                <a:latin typeface="华文新魏" panose="02010800040101010101" charset="-122"/>
                <a:ea typeface="华文新魏" panose="02010800040101010101" charset="-122"/>
                <a:cs typeface="华文新魏" panose="02010800040101010101" charset="-122"/>
                <a:sym typeface="+mn-ea"/>
              </a:rPr>
              <a:t>1.</a:t>
            </a:r>
            <a:r>
              <a:rPr lang="zh-CN" altLang="en-US" sz="2800" b="1">
                <a:solidFill>
                  <a:schemeClr val="accent2">
                    <a:lumMod val="75000"/>
                  </a:schemeClr>
                </a:solidFill>
                <a:latin typeface="华文新魏" panose="02010800040101010101" charset="-122"/>
                <a:ea typeface="华文新魏" panose="02010800040101010101" charset="-122"/>
                <a:cs typeface="华文新魏" panose="02010800040101010101" charset="-122"/>
                <a:sym typeface="+mn-ea"/>
              </a:rPr>
              <a:t>形成原因</a:t>
            </a:r>
            <a:endParaRPr lang="zh-CN" altLang="en-US" sz="2800" b="1">
              <a:solidFill>
                <a:schemeClr val="accent2">
                  <a:lumMod val="75000"/>
                </a:schemeClr>
              </a:solidFill>
              <a:latin typeface="华文新魏" panose="02010800040101010101" charset="-122"/>
              <a:ea typeface="华文新魏" panose="02010800040101010101" charset="-122"/>
              <a:cs typeface="华文新魏" panose="02010800040101010101" charset="-122"/>
              <a:sym typeface="+mn-ea"/>
            </a:endParaRPr>
          </a:p>
        </p:txBody>
      </p:sp>
      <p:sp>
        <p:nvSpPr>
          <p:cNvPr id="10" name="文本框 9"/>
          <p:cNvSpPr txBox="1"/>
          <p:nvPr>
            <p:custDataLst>
              <p:tags r:id="rId14"/>
            </p:custDataLst>
          </p:nvPr>
        </p:nvSpPr>
        <p:spPr>
          <a:xfrm>
            <a:off x="374739" y="3056126"/>
            <a:ext cx="2972647" cy="523220"/>
          </a:xfrm>
          <a:prstGeom prst="rect">
            <a:avLst/>
          </a:prstGeom>
          <a:noFill/>
        </p:spPr>
        <p:txBody>
          <a:bodyPr wrap="square" rtlCol="0">
            <a:spAutoFit/>
          </a:bodyPr>
          <a:lstStyle/>
          <a:p>
            <a:pPr>
              <a:spcBef>
                <a:spcPct val="0"/>
              </a:spcBef>
              <a:spcAft>
                <a:spcPct val="0"/>
              </a:spcAft>
            </a:pP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1</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）垂直结构：</a:t>
            </a:r>
            <a:endPar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endParaRPr>
          </a:p>
        </p:txBody>
      </p:sp>
      <p:sp>
        <p:nvSpPr>
          <p:cNvPr id="12" name="文本框 11"/>
          <p:cNvSpPr txBox="1"/>
          <p:nvPr>
            <p:custDataLst>
              <p:tags r:id="rId15"/>
            </p:custDataLst>
          </p:nvPr>
        </p:nvSpPr>
        <p:spPr>
          <a:xfrm>
            <a:off x="437699" y="3588069"/>
            <a:ext cx="4915322" cy="954107"/>
          </a:xfrm>
          <a:prstGeom prst="rect">
            <a:avLst/>
          </a:prstGeom>
          <a:noFill/>
        </p:spPr>
        <p:txBody>
          <a:bodyPr wrap="square" rtlCol="0">
            <a:spAutoFit/>
          </a:bodyPr>
          <a:lstStyle/>
          <a:p>
            <a:pPr>
              <a:spcBef>
                <a:spcPct val="0"/>
              </a:spcBef>
              <a:spcAft>
                <a:spcPct val="0"/>
              </a:spcAft>
            </a:pP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  </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在垂直方向上，大多数群落都</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___________________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a:t>
            </a:r>
            <a:endPar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endParaRPr>
          </a:p>
        </p:txBody>
      </p:sp>
      <p:sp>
        <p:nvSpPr>
          <p:cNvPr id="13" name="文本框 12"/>
          <p:cNvSpPr txBox="1"/>
          <p:nvPr>
            <p:custDataLst>
              <p:tags r:id="rId16"/>
            </p:custDataLst>
          </p:nvPr>
        </p:nvSpPr>
        <p:spPr>
          <a:xfrm>
            <a:off x="970924" y="3947432"/>
            <a:ext cx="3462566"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具有明显的分层现象</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9" name="文本框 18"/>
          <p:cNvSpPr txBox="1"/>
          <p:nvPr>
            <p:custDataLst>
              <p:tags r:id="rId17"/>
            </p:custDataLst>
          </p:nvPr>
        </p:nvSpPr>
        <p:spPr>
          <a:xfrm>
            <a:off x="526621" y="4704387"/>
            <a:ext cx="4661694" cy="95410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①引起植物分层分布的主要原因是</a:t>
            </a:r>
            <a:r>
              <a:rPr kumimoji="0" lang="zh-CN" altLang="en-US" sz="2800" b="1" i="0" u="sng"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a:t>
            </a:r>
            <a:endPar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p:txBody>
      </p:sp>
      <p:sp>
        <p:nvSpPr>
          <p:cNvPr id="20" name="文本框 19"/>
          <p:cNvSpPr txBox="1"/>
          <p:nvPr>
            <p:custDataLst>
              <p:tags r:id="rId18"/>
            </p:custDataLst>
          </p:nvPr>
        </p:nvSpPr>
        <p:spPr>
          <a:xfrm>
            <a:off x="1823863" y="5135356"/>
            <a:ext cx="1142988" cy="523220"/>
          </a:xfrm>
          <a:prstGeom prst="rect">
            <a:avLst/>
          </a:prstGeom>
          <a:noFill/>
        </p:spPr>
        <p:txBody>
          <a:bodyPr wrap="square" rtlCol="0">
            <a:spAutoFit/>
          </a:bodyPr>
          <a:lstStyle/>
          <a:p>
            <a:r>
              <a:rPr lang="zh-CN" altLang="en-US" sz="2800" b="1">
                <a:solidFill>
                  <a:srgbClr val="FF0066"/>
                </a:solidFill>
                <a:latin typeface="华文新魏" panose="02010800040101010101" charset="-122"/>
                <a:ea typeface="华文新魏" panose="02010800040101010101" charset="-122"/>
                <a:cs typeface="Arial"/>
              </a:rPr>
              <a:t>光照</a:t>
            </a:r>
            <a:endParaRPr lang="zh-CN" altLang="en-US" sz="2800" b="1">
              <a:solidFill>
                <a:srgbClr val="FF0066"/>
              </a:solidFill>
              <a:latin typeface="华文新魏" panose="02010800040101010101" charset="-122"/>
              <a:ea typeface="华文新魏" panose="02010800040101010101" charset="-122"/>
              <a:cs typeface="Arial"/>
            </a:endParaRPr>
          </a:p>
        </p:txBody>
      </p:sp>
      <p:sp>
        <p:nvSpPr>
          <p:cNvPr id="21" name="TextBox 3"/>
          <p:cNvSpPr txBox="1">
            <a:spLocks noChangeArrowheads="1"/>
          </p:cNvSpPr>
          <p:nvPr>
            <p:custDataLst>
              <p:tags r:id="rId19"/>
            </p:custDataLst>
          </p:nvPr>
        </p:nvSpPr>
        <p:spPr bwMode="auto">
          <a:xfrm>
            <a:off x="668619" y="1869603"/>
            <a:ext cx="196691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7" rIns="91426" bIns="4571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40000"/>
              </a:lnSpc>
              <a:spcBef>
                <a:spcPct val="0"/>
              </a:spcBef>
              <a:spcAft>
                <a:spcPct val="0"/>
              </a:spcAft>
              <a:buFontTx/>
              <a:buNone/>
            </a:pPr>
            <a:r>
              <a:rPr lang="zh-CN" altLang="en-US" sz="2800" b="1">
                <a:solidFill>
                  <a:srgbClr val="FF0000"/>
                </a:solidFill>
                <a:latin typeface="华文新魏" panose="02010800040101010101" charset="-122"/>
                <a:ea typeface="华文新魏" panose="02010800040101010101" charset="-122"/>
                <a:cs typeface="Times New Roman" panose="02020603050405020304" pitchFamily="18" charset="0"/>
              </a:rPr>
              <a:t>自然选择</a:t>
            </a:r>
            <a:endParaRPr lang="zh-CN" altLang="en-US" sz="2800" b="1">
              <a:solidFill>
                <a:srgbClr val="FF0000"/>
              </a:solidFill>
              <a:latin typeface="华文新魏" panose="02010800040101010101" charset="-122"/>
              <a:ea typeface="华文新魏" panose="02010800040101010101"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after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afterGroup">
                            <p:stCondLst>
                              <p:cond delay="0"/>
                            </p:stCondLst>
                            <p:childTnLst>
                              <p:par>
                                <p:cTn id="33" presetID="16" presetClass="entr" presetSubtype="21" fill="hold" grpId="1"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after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after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childTnLst>
                          </p:cTn>
                        </p:par>
                      </p:childTnLst>
                    </p:cTn>
                  </p:par>
                  <p:par>
                    <p:cTn id="49" fill="hold" nodeType="clickPar">
                      <p:stCondLst>
                        <p:cond delay="indefinite"/>
                      </p:stCondLst>
                      <p:childTnLst>
                        <p:par>
                          <p:cTn id="50" fill="hold" nodeType="afterGroup">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arn(inVertical)">
                                      <p:cBhvr>
                                        <p:cTn id="53" dur="500"/>
                                        <p:tgtEl>
                                          <p:spTgt spid="19"/>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0" grpId="1"/>
      <p:bldP spid="12" grpId="0"/>
      <p:bldP spid="13" grpId="0"/>
      <p:bldP spid="19" grpId="0"/>
      <p:bldP spid="20" grpId="0"/>
      <p:bldP spid="21" grpId="0"/>
    </p:bld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矩形 1"/>
          <p:cNvSpPr/>
          <p:nvPr>
            <p:custDataLst>
              <p:tags r:id="rId3"/>
            </p:custDataLst>
          </p:nvPr>
        </p:nvSpPr>
        <p:spPr>
          <a:xfrm>
            <a:off x="988348" y="5274312"/>
            <a:ext cx="10193617" cy="1383665"/>
          </a:xfrm>
          <a:prstGeom prst="rect">
            <a:avLst/>
          </a:prstGeom>
        </p:spPr>
        <p:txBody>
          <a:bodyPr wrap="square">
            <a:spAutoFit/>
          </a:bodyPr>
          <a:lstStyle/>
          <a:p>
            <a:r>
              <a:rPr lang="en-US" altLang="zh-CN" sz="2800" kern="100">
                <a:solidFill>
                  <a:srgbClr val="000000"/>
                </a:solidFill>
                <a:latin typeface="华文新魏" panose="02010800040101010101" charset="-122"/>
                <a:ea typeface="华文新魏" panose="02010800040101010101" charset="-122"/>
                <a:cs typeface="华文新魏" panose="02010800040101010101" charset="-122"/>
              </a:rPr>
              <a:t>  </a:t>
            </a:r>
            <a:r>
              <a:rPr lang="zh-CN" altLang="zh-CN" sz="2800" kern="100">
                <a:solidFill>
                  <a:srgbClr val="000000"/>
                </a:solidFill>
                <a:latin typeface="华文新魏" panose="02010800040101010101" charset="-122"/>
                <a:ea typeface="华文新魏" panose="02010800040101010101" charset="-122"/>
                <a:cs typeface="华文新魏" panose="02010800040101010101" charset="-122"/>
              </a:rPr>
              <a:t>引起动物分层分布的主要原因是</a:t>
            </a:r>
            <a:r>
              <a:rPr lang="en-US" altLang="zh-CN" sz="2800" u="sng" kern="100">
                <a:solidFill>
                  <a:srgbClr val="000000"/>
                </a:solidFill>
                <a:latin typeface="华文新魏" panose="02010800040101010101" charset="-122"/>
                <a:ea typeface="华文新魏" panose="02010800040101010101" charset="-122"/>
                <a:cs typeface="华文新魏" panose="02010800040101010101" charset="-122"/>
              </a:rPr>
              <a:t>                                  </a:t>
            </a:r>
            <a:r>
              <a:rPr lang="zh-CN" altLang="en-US" sz="2800" kern="100">
                <a:solidFill>
                  <a:srgbClr val="000000"/>
                </a:solidFill>
                <a:latin typeface="华文新魏" panose="02010800040101010101" charset="-122"/>
                <a:ea typeface="华文新魏" panose="02010800040101010101" charset="-122"/>
                <a:cs typeface="华文新魏" panose="02010800040101010101" charset="-122"/>
              </a:rPr>
              <a:t>。</a:t>
            </a:r>
            <a:endParaRPr lang="en-US" altLang="zh-CN" sz="2800" kern="100">
              <a:solidFill>
                <a:srgbClr val="000000"/>
              </a:solidFill>
              <a:latin typeface="华文新魏" panose="02010800040101010101" charset="-122"/>
              <a:ea typeface="华文新魏" panose="02010800040101010101" charset="-122"/>
              <a:cs typeface="华文新魏" panose="02010800040101010101" charset="-122"/>
            </a:endParaRPr>
          </a:p>
          <a:p>
            <a:r>
              <a:rPr lang="zh-CN" altLang="en-US" sz="2800" kern="100">
                <a:solidFill>
                  <a:srgbClr val="000000"/>
                </a:solidFill>
                <a:latin typeface="华文新魏" panose="02010800040101010101" charset="-122"/>
                <a:ea typeface="华文新魏" panose="02010800040101010101" charset="-122"/>
                <a:cs typeface="华文新魏" panose="02010800040101010101" charset="-122"/>
              </a:rPr>
              <a:t>③垂直结构的意义：</a:t>
            </a:r>
            <a:r>
              <a:rPr lang="en-US" altLang="zh-CN" sz="2800" kern="100">
                <a:solidFill>
                  <a:srgbClr val="000000"/>
                </a:solidFill>
                <a:latin typeface="华文新魏" panose="02010800040101010101" charset="-122"/>
                <a:ea typeface="华文新魏" panose="02010800040101010101" charset="-122"/>
                <a:cs typeface="华文新魏" panose="02010800040101010101" charset="-122"/>
              </a:rPr>
              <a:t>_______________________________</a:t>
            </a:r>
            <a:r>
              <a:rPr lang="zh-CN" altLang="en-US" sz="2800" kern="100">
                <a:solidFill>
                  <a:srgbClr val="000000"/>
                </a:solidFill>
                <a:latin typeface="华文新魏" panose="02010800040101010101" charset="-122"/>
                <a:ea typeface="华文新魏" panose="02010800040101010101" charset="-122"/>
                <a:cs typeface="华文新魏" panose="02010800040101010101" charset="-122"/>
              </a:rPr>
              <a:t>。</a:t>
            </a:r>
            <a:endParaRPr lang="en-US" altLang="zh-CN" sz="2800" kern="100">
              <a:solidFill>
                <a:srgbClr val="000000"/>
              </a:solidFill>
              <a:latin typeface="华文新魏" panose="02010800040101010101" charset="-122"/>
              <a:ea typeface="华文新魏" panose="02010800040101010101" charset="-122"/>
              <a:cs typeface="华文新魏" panose="02010800040101010101" charset="-122"/>
            </a:endParaRPr>
          </a:p>
          <a:p>
            <a:r>
              <a:rPr lang="en-US" altLang="zh-CN" sz="2800" kern="100">
                <a:solidFill>
                  <a:srgbClr val="000000"/>
                </a:solidFill>
                <a:latin typeface="华文新魏" panose="02010800040101010101" charset="-122"/>
                <a:ea typeface="华文新魏" panose="02010800040101010101" charset="-122"/>
                <a:cs typeface="华文新魏" panose="02010800040101010101" charset="-122"/>
              </a:rPr>
              <a:t>④</a:t>
            </a:r>
            <a:r>
              <a:rPr lang="zh-CN" altLang="en-US" sz="2800" kern="100">
                <a:solidFill>
                  <a:srgbClr val="000000"/>
                </a:solidFill>
                <a:latin typeface="华文新魏" panose="02010800040101010101" charset="-122"/>
                <a:ea typeface="华文新魏" panose="02010800040101010101" charset="-122"/>
                <a:cs typeface="华文新魏" panose="02010800040101010101" charset="-122"/>
              </a:rPr>
              <a:t>群落的形成是不同物种</a:t>
            </a:r>
            <a:r>
              <a:rPr lang="zh-CN" altLang="en-US" sz="2800" u="sng" kern="100">
                <a:solidFill>
                  <a:srgbClr val="000000"/>
                </a:solidFill>
                <a:latin typeface="华文新魏" panose="02010800040101010101" charset="-122"/>
                <a:ea typeface="华文新魏" panose="02010800040101010101" charset="-122"/>
                <a:cs typeface="华文新魏" panose="02010800040101010101" charset="-122"/>
              </a:rPr>
              <a:t>                        </a:t>
            </a:r>
            <a:r>
              <a:rPr lang="zh-CN" altLang="en-US" sz="2800" kern="100">
                <a:solidFill>
                  <a:srgbClr val="000000"/>
                </a:solidFill>
                <a:latin typeface="华文新魏" panose="02010800040101010101" charset="-122"/>
                <a:ea typeface="华文新魏" panose="02010800040101010101" charset="-122"/>
                <a:cs typeface="华文新魏" panose="02010800040101010101" charset="-122"/>
              </a:rPr>
              <a:t>的结果。</a:t>
            </a:r>
            <a:endParaRPr lang="zh-CN" altLang="zh-CN" sz="2800" kern="100">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4" name="文本框 3"/>
          <p:cNvSpPr txBox="1"/>
          <p:nvPr>
            <p:custDataLst>
              <p:tags r:id="rId4"/>
            </p:custDataLst>
          </p:nvPr>
        </p:nvSpPr>
        <p:spPr>
          <a:xfrm>
            <a:off x="6353311" y="5210141"/>
            <a:ext cx="3249859" cy="521970"/>
          </a:xfrm>
          <a:prstGeom prst="rect">
            <a:avLst/>
          </a:prstGeom>
          <a:noFill/>
        </p:spPr>
        <p:txBody>
          <a:bodyPr wrap="square" rtlCol="0">
            <a:spAutoFit/>
          </a:bodyPr>
          <a:lstStyle/>
          <a:p>
            <a:r>
              <a:rPr lang="zh-CN" altLang="en-US" sz="2800">
                <a:solidFill>
                  <a:srgbClr val="FF0066"/>
                </a:solidFill>
                <a:latin typeface="华文新魏" panose="02010800040101010101" charset="-122"/>
                <a:ea typeface="华文新魏" panose="02010800040101010101" charset="-122"/>
                <a:cs typeface="Arial"/>
              </a:rPr>
              <a:t>食物和栖息空间</a:t>
            </a:r>
            <a:endParaRPr lang="zh-CN" altLang="en-US" sz="2800">
              <a:solidFill>
                <a:srgbClr val="FF0066"/>
              </a:solidFill>
              <a:latin typeface="华文新魏" panose="02010800040101010101" charset="-122"/>
              <a:ea typeface="华文新魏" panose="02010800040101010101" charset="-122"/>
              <a:cs typeface="Arial"/>
            </a:endParaRPr>
          </a:p>
        </p:txBody>
      </p:sp>
      <p:sp>
        <p:nvSpPr>
          <p:cNvPr id="5" name="Rectangle 14"/>
          <p:cNvSpPr/>
          <p:nvPr>
            <p:custDataLst>
              <p:tags r:id="rId5"/>
            </p:custDataLst>
          </p:nvPr>
        </p:nvSpPr>
        <p:spPr bwMode="auto">
          <a:xfrm>
            <a:off x="3671757" y="5525773"/>
            <a:ext cx="6117904"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89999"/>
                  </a:srgbClr>
                </a:solidFill>
                <a:miter lim="800000"/>
                <a:headEnd type="none" w="med" len="med"/>
                <a:tailEnd type="none" w="med" len="med"/>
              </a14:hiddenLine>
            </a:ext>
          </a:extLst>
        </p:spPr>
        <p:txBody>
          <a:bodyPr lIns="0" tIns="0" rIns="0" bIns="0" anchor="ctr"/>
          <a:lstStyle>
            <a:lvl1pPr algn="l">
              <a:defRPr sz="1200">
                <a:solidFill>
                  <a:sysClr val="windowText" lastClr="000000"/>
                </a:solidFill>
                <a:latin typeface="Cochin" charset="0"/>
              </a:defRPr>
            </a:lvl1pPr>
            <a:lvl2pPr algn="l">
              <a:defRPr sz="1200">
                <a:solidFill>
                  <a:sysClr val="windowText" lastClr="000000"/>
                </a:solidFill>
                <a:latin typeface="Cochin" charset="0"/>
              </a:defRPr>
            </a:lvl2pPr>
            <a:lvl3pPr algn="l">
              <a:defRPr sz="1200">
                <a:solidFill>
                  <a:sysClr val="windowText" lastClr="000000"/>
                </a:solidFill>
                <a:latin typeface="Cochin" charset="0"/>
              </a:defRPr>
            </a:lvl3pPr>
            <a:lvl4pPr algn="l">
              <a:defRPr sz="1200">
                <a:solidFill>
                  <a:sysClr val="windowText" lastClr="000000"/>
                </a:solidFill>
                <a:latin typeface="Cochin" charset="0"/>
              </a:defRPr>
            </a:lvl4pPr>
            <a:lvl5pPr algn="l">
              <a:defRPr sz="1200">
                <a:solidFill>
                  <a:sysClr val="windowText" lastClr="000000"/>
                </a:solidFill>
                <a:latin typeface="Cochin" charset="0"/>
              </a:defRPr>
            </a:lvl5pPr>
            <a:lvl6pPr fontAlgn="base">
              <a:spcBef>
                <a:spcPct val="0"/>
              </a:spcBef>
              <a:spcAft>
                <a:spcPct val="0"/>
              </a:spcAft>
              <a:defRPr sz="1200">
                <a:solidFill>
                  <a:sysClr val="windowText" lastClr="000000"/>
                </a:solidFill>
                <a:latin typeface="Cochin" charset="0"/>
              </a:defRPr>
            </a:lvl6pPr>
            <a:lvl7pPr fontAlgn="base">
              <a:spcBef>
                <a:spcPct val="0"/>
              </a:spcBef>
              <a:spcAft>
                <a:spcPct val="0"/>
              </a:spcAft>
              <a:defRPr sz="1200">
                <a:solidFill>
                  <a:sysClr val="windowText" lastClr="000000"/>
                </a:solidFill>
                <a:latin typeface="Cochin" charset="0"/>
              </a:defRPr>
            </a:lvl7pPr>
            <a:lvl8pPr fontAlgn="base">
              <a:spcBef>
                <a:spcPct val="0"/>
              </a:spcBef>
              <a:spcAft>
                <a:spcPct val="0"/>
              </a:spcAft>
              <a:defRPr sz="1200">
                <a:solidFill>
                  <a:sysClr val="windowText" lastClr="000000"/>
                </a:solidFill>
                <a:latin typeface="Cochin" charset="0"/>
              </a:defRPr>
            </a:lvl8pPr>
            <a:lvl9pPr fontAlgn="base">
              <a:spcBef>
                <a:spcPct val="0"/>
              </a:spcBef>
              <a:spcAft>
                <a:spcPct val="0"/>
              </a:spcAft>
              <a:defRPr sz="1200">
                <a:solidFill>
                  <a:sysClr val="windowText" lastClr="000000"/>
                </a:solidFill>
                <a:latin typeface="Cochin" charset="0"/>
              </a:defRPr>
            </a:lvl9pPr>
          </a:lstStyle>
          <a:p>
            <a:pPr algn="ctr"/>
            <a:r>
              <a:rPr lang="zh-CN" altLang="en-US" sz="2800">
                <a:solidFill>
                  <a:srgbClr val="FF0066"/>
                </a:solidFill>
                <a:latin typeface="华文新魏" panose="02010800040101010101" charset="-122"/>
                <a:ea typeface="华文新魏" panose="02010800040101010101" charset="-122"/>
                <a:cs typeface="Heiti SC Medium" charset="0"/>
                <a:sym typeface="Arial Black" panose="020b0a04020102020204" charset="0"/>
              </a:rPr>
              <a:t>显著提高了环境资源的利用率</a:t>
            </a:r>
            <a:endParaRPr lang="zh-CN" altLang="en-US" sz="2800">
              <a:solidFill>
                <a:srgbClr val="FF0066"/>
              </a:solidFill>
              <a:latin typeface="华文新魏" panose="02010800040101010101" charset="-122"/>
              <a:ea typeface="华文新魏" panose="02010800040101010101" charset="-122"/>
              <a:cs typeface="Heiti SC Medium" charset="0"/>
              <a:sym typeface="Arial Black" panose="020b0a04020102020204" charset="0"/>
            </a:endParaRPr>
          </a:p>
        </p:txBody>
      </p:sp>
      <p:sp>
        <p:nvSpPr>
          <p:cNvPr id="7" name="Text Box 2"/>
          <p:cNvSpPr txBox="1"/>
          <p:nvPr>
            <p:custDataLst>
              <p:tags r:id="rId6"/>
            </p:custDataLst>
          </p:nvPr>
        </p:nvSpPr>
        <p:spPr>
          <a:xfrm>
            <a:off x="7149568" y="419904"/>
            <a:ext cx="4267200" cy="1383665"/>
          </a:xfrm>
          <a:prstGeom prst="rect">
            <a:avLst/>
          </a:prstGeom>
          <a:noFill/>
          <a:ln w="9525">
            <a:noFill/>
          </a:ln>
        </p:spPr>
        <p:txBody>
          <a:bodyPr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zh-CN" altLang="en-US" sz="2800">
                <a:solidFill>
                  <a:schemeClr val="accent2">
                    <a:lumMod val="75000"/>
                  </a:schemeClr>
                </a:solidFill>
                <a:latin typeface="华文新魏" panose="02010800040101010101" charset="-122"/>
                <a:ea typeface="华文新魏" panose="02010800040101010101" charset="-122"/>
              </a:rPr>
              <a:t>鹰、杜鹃、黄鹂等总是成群地在森林的上层的活动，吃高大乔木的种子。</a:t>
            </a:r>
            <a:endParaRPr lang="zh-CN" altLang="en-US" sz="2800">
              <a:solidFill>
                <a:schemeClr val="accent2">
                  <a:lumMod val="75000"/>
                </a:schemeClr>
              </a:solidFill>
              <a:latin typeface="华文新魏" panose="02010800040101010101" charset="-122"/>
              <a:ea typeface="华文新魏" panose="02010800040101010101" charset="-122"/>
            </a:endParaRPr>
          </a:p>
        </p:txBody>
      </p:sp>
      <p:sp>
        <p:nvSpPr>
          <p:cNvPr id="8" name="Text Box 3"/>
          <p:cNvSpPr txBox="1"/>
          <p:nvPr>
            <p:custDataLst>
              <p:tags r:id="rId7"/>
            </p:custDataLst>
          </p:nvPr>
        </p:nvSpPr>
        <p:spPr>
          <a:xfrm>
            <a:off x="7165444" y="2004229"/>
            <a:ext cx="4267200" cy="953135"/>
          </a:xfrm>
          <a:prstGeom prst="rect">
            <a:avLst/>
          </a:prstGeom>
          <a:noFill/>
          <a:ln w="9525">
            <a:noFill/>
          </a:ln>
        </p:spPr>
        <p:txBody>
          <a:bodyPr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zh-CN" altLang="en-US" sz="2800">
                <a:solidFill>
                  <a:schemeClr val="accent5"/>
                </a:solidFill>
                <a:latin typeface="华文新魏" panose="02010800040101010101" charset="-122"/>
                <a:ea typeface="华文新魏" panose="02010800040101010101" charset="-122"/>
              </a:rPr>
              <a:t>山雀、莺、啄木鸟等鸟类总是森林的中层营巢。</a:t>
            </a:r>
            <a:endParaRPr lang="zh-CN" altLang="en-US" sz="2800">
              <a:solidFill>
                <a:schemeClr val="accent5"/>
              </a:solidFill>
              <a:latin typeface="华文新魏" panose="02010800040101010101" charset="-122"/>
              <a:ea typeface="华文新魏" panose="02010800040101010101" charset="-122"/>
            </a:endParaRPr>
          </a:p>
        </p:txBody>
      </p:sp>
      <p:sp>
        <p:nvSpPr>
          <p:cNvPr id="9" name="Text Box 4"/>
          <p:cNvSpPr txBox="1"/>
          <p:nvPr>
            <p:custDataLst>
              <p:tags r:id="rId8"/>
            </p:custDataLst>
          </p:nvPr>
        </p:nvSpPr>
        <p:spPr>
          <a:xfrm>
            <a:off x="7165444" y="3246085"/>
            <a:ext cx="4267200" cy="1383665"/>
          </a:xfrm>
          <a:prstGeom prst="rect">
            <a:avLst/>
          </a:prstGeom>
          <a:noFill/>
          <a:ln w="9525">
            <a:noFill/>
          </a:ln>
        </p:spPr>
        <p:txBody>
          <a:bodyPr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zh-CN" altLang="en-US" sz="2800">
                <a:latin typeface="华文新魏" panose="02010800040101010101" charset="-122"/>
                <a:ea typeface="华文新魏" panose="02010800040101010101" charset="-122"/>
              </a:rPr>
              <a:t>血雉、画眉等则是典型的森林底层鸟类，吃地面上的苔鲜和昆虫。</a:t>
            </a:r>
            <a:endParaRPr lang="zh-CN" altLang="en-US" sz="2800">
              <a:latin typeface="华文新魏" panose="02010800040101010101" charset="-122"/>
              <a:ea typeface="华文新魏" panose="02010800040101010101" charset="-122"/>
            </a:endParaRPr>
          </a:p>
        </p:txBody>
      </p:sp>
      <p:sp>
        <p:nvSpPr>
          <p:cNvPr id="10" name="文本框 9"/>
          <p:cNvSpPr txBox="1"/>
          <p:nvPr>
            <p:custDataLst>
              <p:tags r:id="rId9"/>
            </p:custDataLst>
          </p:nvPr>
        </p:nvSpPr>
        <p:spPr>
          <a:xfrm>
            <a:off x="1010035" y="4866948"/>
            <a:ext cx="8593013" cy="521970"/>
          </a:xfrm>
          <a:prstGeom prst="rect">
            <a:avLst/>
          </a:prstGeom>
          <a:noFill/>
          <a:ln w="9525">
            <a:noFill/>
          </a:ln>
        </p:spPr>
        <p:txBody>
          <a:bodyPr wrap="square" lIns="91440" tIns="45720" rIns="91440" bIns="45720">
            <a:spAutoFit/>
          </a:bodyPr>
          <a:lstStyle/>
          <a:p>
            <a:r>
              <a:rPr lang="zh-CN" altLang="en-US" sz="2800">
                <a:solidFill>
                  <a:srgbClr val="000000"/>
                </a:solidFill>
                <a:latin typeface="华文新魏" panose="02010800040101010101" charset="-122"/>
                <a:ea typeface="华文新魏" panose="02010800040101010101" charset="-122"/>
                <a:cs typeface="Arial"/>
              </a:rPr>
              <a:t>②群落中植物的分层现象决定了动物的分层现象。</a:t>
            </a:r>
            <a:endParaRPr lang="zh-CN" altLang="en-US" sz="2800">
              <a:solidFill>
                <a:srgbClr val="000000"/>
              </a:solidFill>
              <a:latin typeface="华文新魏" panose="02010800040101010101" charset="-122"/>
              <a:ea typeface="华文新魏" panose="02010800040101010101" charset="-122"/>
              <a:cs typeface="Arial"/>
            </a:endParaRPr>
          </a:p>
        </p:txBody>
      </p:sp>
      <p:sp>
        <p:nvSpPr>
          <p:cNvPr id="11" name="文本框 10"/>
          <p:cNvSpPr txBox="1"/>
          <p:nvPr>
            <p:custDataLst>
              <p:tags r:id="rId10"/>
            </p:custDataLst>
          </p:nvPr>
        </p:nvSpPr>
        <p:spPr>
          <a:xfrm>
            <a:off x="5222721" y="6050579"/>
            <a:ext cx="1858435" cy="607695"/>
          </a:xfrm>
          <a:prstGeom prst="rect">
            <a:avLst/>
          </a:prstGeom>
          <a:noFill/>
        </p:spPr>
        <p:txBody>
          <a:bodyPr wrap="square" rtlCol="0">
            <a:spAutoFit/>
          </a:bodyPr>
          <a:lstStyle/>
          <a:p>
            <a:pPr>
              <a:lnSpc>
                <a:spcPct val="120000"/>
              </a:lnSpc>
            </a:pPr>
            <a:r>
              <a:rPr lang="zh-CN" altLang="en-US" sz="2800">
                <a:solidFill>
                  <a:srgbClr val="FF0000"/>
                </a:solidFill>
                <a:latin typeface="华文新魏" panose="02010800040101010101" charset="-122"/>
                <a:ea typeface="华文新魏" panose="02010800040101010101" charset="-122"/>
                <a:cs typeface="宋体" panose="02010600030101010101" pitchFamily="2" charset="-122"/>
                <a:sym typeface="+mn-ea"/>
              </a:rPr>
              <a:t>协同进化</a:t>
            </a:r>
            <a:endParaRPr lang="zh-CN" altLang="en-US" sz="2800">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grpSp>
        <p:nvGrpSpPr>
          <p:cNvPr id="3" name="组合 2"/>
          <p:cNvGrpSpPr/>
          <p:nvPr>
            <p:custDataLst>
              <p:tags r:id="rId11"/>
            </p:custDataLst>
          </p:nvPr>
        </p:nvGrpSpPr>
        <p:grpSpPr>
          <a:xfrm>
            <a:off x="669925" y="106680"/>
            <a:ext cx="6015355" cy="4890770"/>
            <a:chOff x="3730" y="2768"/>
            <a:chExt cx="11740" cy="7702"/>
          </a:xfrm>
        </p:grpSpPr>
        <p:pic>
          <p:nvPicPr>
            <p:cNvPr id="12" name="图片 11"/>
            <p:cNvPicPr>
              <a:picLocks noChangeAspect="1"/>
            </p:cNvPicPr>
            <p:nvPr>
              <p:custDataLst>
                <p:tags r:id="rId13"/>
              </p:custDataLst>
            </p:nvPr>
          </p:nvPicPr>
          <p:blipFill>
            <a:blip r:embed="rId12"/>
            <a:stretch>
              <a:fillRect/>
            </a:stretch>
          </p:blipFill>
          <p:spPr>
            <a:xfrm>
              <a:off x="3730" y="2768"/>
              <a:ext cx="11740" cy="7123"/>
            </a:xfrm>
            <a:prstGeom prst="rect">
              <a:avLst/>
            </a:prstGeom>
          </p:spPr>
        </p:pic>
        <p:sp>
          <p:nvSpPr>
            <p:cNvPr id="13" name="文本框 12"/>
            <p:cNvSpPr txBox="1"/>
            <p:nvPr>
              <p:custDataLst>
                <p:tags r:id="rId14"/>
              </p:custDataLst>
            </p:nvPr>
          </p:nvSpPr>
          <p:spPr>
            <a:xfrm>
              <a:off x="6226" y="9890"/>
              <a:ext cx="6265" cy="580"/>
            </a:xfrm>
            <a:prstGeom prst="rect">
              <a:avLst/>
            </a:prstGeom>
            <a:noFill/>
          </p:spPr>
          <p:txBody>
            <a:bodyPr wrap="square" rtlCol="0" anchor="t">
              <a:spAutoFit/>
            </a:bodyPr>
            <a:lstStyle/>
            <a:p>
              <a:pPr algn="ctr"/>
              <a:r>
                <a:rPr lang="zh-CN" altLang="en-US" b="1">
                  <a:latin typeface="楷体" panose="02010609060101010101" charset="-122"/>
                  <a:ea typeface="楷体" panose="02010609060101010101" charset="-122"/>
                </a:rPr>
                <a:t>森林群落的分层现象示意图</a:t>
              </a:r>
              <a:endParaRPr lang="zh-CN" altLang="en-US" b="1">
                <a:latin typeface="楷体" panose="02010609060101010101" charset="-122"/>
                <a:ea typeface="楷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0" grpId="0"/>
      <p:bldP spid="11" grpId="0"/>
      <p:bldP spid="7" grpId="0"/>
      <p:bldP spid="8" grpId="0"/>
      <p:bldP spid="9" grpId="0"/>
    </p:bld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Rectangle 19"/>
          <p:cNvSpPr>
            <a:spLocks noChangeArrowheads="1"/>
          </p:cNvSpPr>
          <p:nvPr>
            <p:custDataLst>
              <p:tags r:id="rId4"/>
            </p:custDataLst>
          </p:nvPr>
        </p:nvSpPr>
        <p:spPr bwMode="auto">
          <a:xfrm>
            <a:off x="382148" y="735941"/>
            <a:ext cx="816090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spAutoFit/>
          </a:bodyPr>
          <a:lstStyle/>
          <a:p>
            <a:pPr marL="0" marR="0" lvl="0" indent="0" algn="l" defTabSz="914400" rtl="0" eaLnBrk="1" fontAlgn="auto" latinLnBrk="0" hangingPunct="1">
              <a:lnSpc>
                <a:spcPct val="90000"/>
              </a:lnSpc>
              <a:spcBef>
                <a:spcPct val="20000"/>
              </a:spcBef>
              <a:spcAft>
                <a:spcPct val="0"/>
              </a:spcAft>
              <a:buClrTx/>
              <a:buSzTx/>
              <a:buFontTx/>
              <a:buNone/>
              <a:defRPr/>
            </a:pPr>
            <a:r>
              <a:rPr kumimoji="0" lang="zh-TW"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根系、根茎等在</a:t>
            </a:r>
            <a:r>
              <a:rPr kumimoji="0" lang="zh-TW"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地下</a:t>
            </a:r>
            <a:r>
              <a:rPr kumimoji="0" lang="zh-TW"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也是按深度</a:t>
            </a:r>
            <a:r>
              <a:rPr kumimoji="0" lang="zh-TW"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分层分布</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a:t>
            </a:r>
            <a:r>
              <a:rPr kumimoji="0" lang="en-US" altLang="zh-TW"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endParaRPr kumimoji="0" lang="zh-TW"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p:txBody>
      </p:sp>
      <p:pic>
        <p:nvPicPr>
          <p:cNvPr id="4098" name="Picture 2"/>
          <p:cNvPicPr>
            <a:picLocks noChangeAspect="1" noChangeArrowheads="1"/>
          </p:cNvPicPr>
          <p:nvPr>
            <p:custDataLst>
              <p:tags r:id="rId6"/>
            </p:custDataLst>
          </p:nvPr>
        </p:nvPicPr>
        <p:blipFill>
          <a:blip r:embed="rId5"/>
          <a:stretch>
            <a:fillRect/>
          </a:stretch>
        </p:blipFill>
        <p:spPr bwMode="auto">
          <a:xfrm>
            <a:off x="490058" y="1265920"/>
            <a:ext cx="3902576" cy="5223303"/>
          </a:xfrm>
          <a:prstGeom prst="rect">
            <a:avLst/>
          </a:prstGeom>
          <a:noFill/>
          <a:ln w="9525">
            <a:noFill/>
            <a:miter lim="800000"/>
          </a:ln>
        </p:spPr>
      </p:pic>
      <p:sp>
        <p:nvSpPr>
          <p:cNvPr id="5" name="矩形 4"/>
          <p:cNvSpPr/>
          <p:nvPr>
            <p:custDataLst>
              <p:tags r:id="rId7"/>
            </p:custDataLst>
          </p:nvPr>
        </p:nvSpPr>
        <p:spPr>
          <a:xfrm>
            <a:off x="4714528" y="2034005"/>
            <a:ext cx="6912768" cy="3969385"/>
          </a:xfrm>
          <a:prstGeom prst="rect">
            <a:avLst/>
          </a:prstGeom>
        </p:spPr>
        <p:txBody>
          <a:bodyPr wrap="square">
            <a:spAutoFit/>
          </a:bodyPr>
          <a:lstStyle/>
          <a:p>
            <a:pPr marL="0" marR="0" lvl="0" indent="0" algn="l" defTabSz="914400" rtl="0" eaLnBrk="1" fontAlgn="auto"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除了光照</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，在陆生群落中，决定植物</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地上分层</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的环境因素还有</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温度</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等条件；</a:t>
            </a:r>
            <a:endPar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5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决定植物</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地下分层</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的环境因素则是</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水分、无机盐</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等。</a:t>
            </a:r>
            <a:b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b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p:txBody>
      </p:sp>
      <p:sp>
        <p:nvSpPr>
          <p:cNvPr id="6" name="文本框 5"/>
          <p:cNvSpPr txBox="1"/>
          <p:nvPr>
            <p:custDataLst>
              <p:tags r:id="rId8"/>
            </p:custDataLst>
          </p:nvPr>
        </p:nvSpPr>
        <p:spPr>
          <a:xfrm>
            <a:off x="490058" y="196890"/>
            <a:ext cx="2958212" cy="521970"/>
          </a:xfrm>
          <a:prstGeom prst="rect">
            <a:avLst/>
          </a:prstGeom>
          <a:noFill/>
        </p:spPr>
        <p:txBody>
          <a:bodyPr wrap="square" rtlCol="0">
            <a:spAutoFit/>
          </a:bodyPr>
          <a:lstStyle/>
          <a:p>
            <a:pPr>
              <a:spcBef>
                <a:spcPct val="0"/>
              </a:spcBef>
              <a:spcAft>
                <a:spcPct val="0"/>
              </a:spcAft>
            </a:pPr>
            <a:r>
              <a:rPr lang="en-US" sz="2800" b="1">
                <a:latin typeface="华文新魏" panose="02010800040101010101" charset="-122"/>
                <a:ea typeface="华文新魏" panose="02010800040101010101" charset="-122"/>
                <a:cs typeface="宋体" panose="02010600030101010101" pitchFamily="2" charset="-122"/>
                <a:sym typeface="+mn-ea"/>
              </a:rPr>
              <a:t>⑤</a:t>
            </a:r>
            <a:r>
              <a:rPr lang="zh-CN" altLang="en-US" sz="2800" b="1">
                <a:latin typeface="华文新魏" panose="02010800040101010101" charset="-122"/>
                <a:ea typeface="华文新魏" panose="02010800040101010101" charset="-122"/>
                <a:cs typeface="宋体" panose="02010600030101010101" pitchFamily="2" charset="-122"/>
                <a:sym typeface="+mn-ea"/>
              </a:rPr>
              <a:t>其他分层现象</a:t>
            </a:r>
            <a:endParaRPr lang="zh-CN" altLang="en-US" sz="2800" b="1">
              <a:latin typeface="华文新魏" panose="02010800040101010101" charset="-122"/>
              <a:ea typeface="华文新魏" panose="02010800040101010101" charset="-122"/>
              <a:cs typeface="宋体" panose="02010600030101010101" pitchFamily="2"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cxnSp>
        <p:nvCxnSpPr>
          <p:cNvPr id="5" name="直接连接符 4"/>
          <p:cNvCxnSpPr/>
          <p:nvPr>
            <p:custDataLst>
              <p:tags r:id="rId3"/>
            </p:custDataLst>
          </p:nvPr>
        </p:nvCxnSpPr>
        <p:spPr>
          <a:xfrm flipV="1">
            <a:off x="2370455" y="548005"/>
            <a:ext cx="8837930" cy="20320"/>
          </a:xfrm>
          <a:prstGeom prst="line">
            <a:avLst/>
          </a:prstGeom>
          <a:ln w="12700" cmpd="sng">
            <a:solidFill>
              <a:schemeClr val="accent3">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4"/>
            </p:custDataLst>
          </p:nvPr>
        </p:nvSpPr>
        <p:spPr>
          <a:xfrm>
            <a:off x="2911475" y="568325"/>
            <a:ext cx="8644890" cy="521970"/>
          </a:xfrm>
          <a:prstGeom prst="rect">
            <a:avLst/>
          </a:prstGeom>
          <a:noFill/>
        </p:spPr>
        <p:txBody>
          <a:bodyPr wrap="square" rtlCol="0">
            <a:spAutoFit/>
          </a:bodyPr>
          <a:lstStyle/>
          <a:p>
            <a:pPr algn="l">
              <a:lnSpc>
                <a:spcPct val="100000"/>
              </a:lnSpc>
              <a:spcBef>
                <a:spcPct val="0"/>
              </a:spcBef>
              <a:spcAft>
                <a:spcPct val="0"/>
              </a:spcAft>
              <a:buClrTx/>
              <a:buSzTx/>
              <a:buFontTx/>
            </a:pPr>
            <a:r>
              <a:rPr lang="en-US" altLang="zh-CN" sz="2800" smtClean="0">
                <a:latin typeface="华文新魏" panose="02010800040101010101" charset="-122"/>
                <a:ea typeface="华文新魏" panose="02010800040101010101" charset="-122"/>
                <a:cs typeface="华文新魏" panose="02010800040101010101" charset="-122"/>
                <a:sym typeface="+mn-ea"/>
              </a:rPr>
              <a:t>    </a:t>
            </a:r>
            <a:r>
              <a:rPr lang="zh-CN" altLang="en-US" sz="2800" smtClean="0">
                <a:latin typeface="华文新魏" panose="02010800040101010101" charset="-122"/>
                <a:ea typeface="华文新魏" panose="02010800040101010101" charset="-122"/>
                <a:cs typeface="华文新魏" panose="02010800040101010101" charset="-122"/>
                <a:sym typeface="+mn-ea"/>
              </a:rPr>
              <a:t>视角决定问题</a:t>
            </a:r>
            <a:r>
              <a:rPr lang="en-US" altLang="zh-CN" sz="2800" smtClean="0">
                <a:latin typeface="华文新魏" panose="02010800040101010101" charset="-122"/>
                <a:ea typeface="华文新魏" panose="02010800040101010101" charset="-122"/>
                <a:cs typeface="华文新魏" panose="02010800040101010101" charset="-122"/>
                <a:sym typeface="+mn-ea"/>
              </a:rPr>
              <a:t>——</a:t>
            </a:r>
            <a:r>
              <a:rPr lang="zh-CN" altLang="en-US" sz="2800" smtClean="0">
                <a:latin typeface="华文新魏" panose="02010800040101010101" charset="-122"/>
                <a:ea typeface="华文新魏" panose="02010800040101010101" charset="-122"/>
                <a:cs typeface="华文新魏" panose="02010800040101010101" charset="-122"/>
                <a:sym typeface="+mn-ea"/>
              </a:rPr>
              <a:t>以群落和种群研究为例</a:t>
            </a:r>
            <a:endParaRPr lang="zh-CN" altLang="en-US" sz="2800" smtClean="0">
              <a:latin typeface="华文新魏" panose="02010800040101010101" charset="-122"/>
              <a:ea typeface="华文新魏" panose="02010800040101010101" charset="-122"/>
              <a:cs typeface="华文新魏" panose="02010800040101010101" charset="-122"/>
              <a:sym typeface="+mn-ea"/>
            </a:endParaRPr>
          </a:p>
        </p:txBody>
      </p:sp>
      <p:sp>
        <p:nvSpPr>
          <p:cNvPr id="6" name="文本框 5"/>
          <p:cNvSpPr txBox="1"/>
          <p:nvPr>
            <p:custDataLst>
              <p:tags r:id="rId5"/>
            </p:custDataLst>
          </p:nvPr>
        </p:nvSpPr>
        <p:spPr>
          <a:xfrm>
            <a:off x="596900" y="1092835"/>
            <a:ext cx="5120005" cy="607695"/>
          </a:xfrm>
          <a:prstGeom prst="rect">
            <a:avLst/>
          </a:prstGeom>
          <a:noFill/>
        </p:spPr>
        <p:txBody>
          <a:bodyPr wrap="square" rtlCol="0">
            <a:spAutoFit/>
          </a:bodyPr>
          <a:lstStyle/>
          <a:p>
            <a:pPr algn="l">
              <a:lnSpc>
                <a:spcPct val="120000"/>
              </a:lnSpc>
              <a:buClrTx/>
              <a:buSzTx/>
              <a:buFontTx/>
            </a:pPr>
            <a:r>
              <a:rPr lang="en-US" altLang="zh-CN" sz="2800" smtClean="0">
                <a:latin typeface="华文新魏" panose="02010800040101010101" charset="-122"/>
                <a:ea typeface="华文新魏" panose="02010800040101010101" charset="-122"/>
                <a:cs typeface="华文新魏" panose="02010800040101010101" charset="-122"/>
                <a:sym typeface="+mn-ea"/>
              </a:rPr>
              <a:t>1</a:t>
            </a:r>
            <a:r>
              <a:rPr lang="zh-CN" altLang="en-US" sz="2800" smtClean="0">
                <a:latin typeface="华文新魏" panose="02010800040101010101" charset="-122"/>
                <a:ea typeface="华文新魏" panose="02010800040101010101" charset="-122"/>
                <a:cs typeface="华文新魏" panose="02010800040101010101" charset="-122"/>
                <a:sym typeface="+mn-ea"/>
              </a:rPr>
              <a:t>、种群水平上的研究重点：</a:t>
            </a:r>
            <a:endParaRPr lang="zh-CN" altLang="en-US" sz="2800" smtClean="0">
              <a:solidFill>
                <a:schemeClr val="tx1"/>
              </a:solidFill>
              <a:latin typeface="华文新魏" panose="02010800040101010101" charset="-122"/>
              <a:ea typeface="华文新魏" panose="02010800040101010101" charset="-122"/>
              <a:cs typeface="华文新魏" panose="02010800040101010101" charset="-122"/>
              <a:sym typeface="+mn-ea"/>
            </a:endParaRPr>
          </a:p>
        </p:txBody>
      </p:sp>
      <p:sp>
        <p:nvSpPr>
          <p:cNvPr id="7" name="文本框 6"/>
          <p:cNvSpPr txBox="1"/>
          <p:nvPr>
            <p:custDataLst>
              <p:tags r:id="rId6"/>
            </p:custDataLst>
          </p:nvPr>
        </p:nvSpPr>
        <p:spPr>
          <a:xfrm>
            <a:off x="1004570" y="1570355"/>
            <a:ext cx="10534650" cy="1124585"/>
          </a:xfrm>
          <a:prstGeom prst="rect">
            <a:avLst/>
          </a:prstGeom>
          <a:noFill/>
        </p:spPr>
        <p:txBody>
          <a:bodyPr wrap="square" rtlCol="0" anchor="t">
            <a:spAutoFit/>
          </a:bodyPr>
          <a:lstStyle/>
          <a:p>
            <a:pPr algn="l">
              <a:lnSpc>
                <a:spcPct val="120000"/>
              </a:lnSpc>
              <a:buClrTx/>
              <a:buSzTx/>
              <a:buFontTx/>
            </a:pPr>
            <a:r>
              <a:rPr lang="en-US" altLang="zh-CN" sz="2800" smtClean="0">
                <a:solidFill>
                  <a:srgbClr val="FF0000"/>
                </a:solidFill>
                <a:latin typeface="华文新魏" panose="02010800040101010101" charset="-122"/>
                <a:ea typeface="华文新魏" panose="02010800040101010101" charset="-122"/>
                <a:cs typeface="华文新魏" panose="02010800040101010101" charset="-122"/>
                <a:sym typeface="+mn-ea"/>
              </a:rPr>
              <a:t>   </a:t>
            </a:r>
            <a:r>
              <a:rPr lang="zh-CN" altLang="en-US" sz="2800" smtClean="0">
                <a:solidFill>
                  <a:srgbClr val="FF0000"/>
                </a:solidFill>
                <a:latin typeface="华文新魏" panose="02010800040101010101" charset="-122"/>
                <a:ea typeface="华文新魏" panose="02010800040101010101" charset="-122"/>
                <a:cs typeface="华文新魏" panose="02010800040101010101" charset="-122"/>
                <a:sym typeface="+mn-ea"/>
              </a:rPr>
              <a:t>种群的数量动态</a:t>
            </a:r>
            <a:r>
              <a:rPr lang="zh-CN" altLang="en-US" sz="2800" smtClean="0">
                <a:latin typeface="华文新魏" panose="02010800040101010101" charset="-122"/>
                <a:ea typeface="华文新魏" panose="02010800040101010101" charset="-122"/>
                <a:cs typeface="华文新魏" panose="02010800040101010101" charset="-122"/>
                <a:sym typeface="+mn-ea"/>
              </a:rPr>
              <a:t>，包括</a:t>
            </a:r>
            <a:r>
              <a:rPr lang="zh-CN" altLang="en-US" sz="2800" smtClean="0">
                <a:solidFill>
                  <a:srgbClr val="FF0000"/>
                </a:solidFill>
                <a:latin typeface="华文新魏" panose="02010800040101010101" charset="-122"/>
                <a:ea typeface="华文新魏" panose="02010800040101010101" charset="-122"/>
                <a:cs typeface="华文新魏" panose="02010800040101010101" charset="-122"/>
                <a:sym typeface="+mn-ea"/>
              </a:rPr>
              <a:t>种群密度、出生率、死亡率、年龄结构、性别比例</a:t>
            </a:r>
            <a:r>
              <a:rPr lang="zh-CN" altLang="en-US" sz="2800" smtClean="0">
                <a:latin typeface="华文新魏" panose="02010800040101010101" charset="-122"/>
                <a:ea typeface="华文新魏" panose="02010800040101010101" charset="-122"/>
                <a:cs typeface="华文新魏" panose="02010800040101010101" charset="-122"/>
                <a:sym typeface="+mn-ea"/>
              </a:rPr>
              <a:t>等。</a:t>
            </a:r>
            <a:endParaRPr lang="zh-CN" altLang="en-US">
              <a:latin typeface="华文新魏" panose="02010800040101010101" charset="-122"/>
              <a:ea typeface="华文新魏" panose="02010800040101010101" charset="-122"/>
              <a:cs typeface="华文新魏" panose="02010800040101010101" charset="-122"/>
            </a:endParaRPr>
          </a:p>
        </p:txBody>
      </p:sp>
      <p:sp>
        <p:nvSpPr>
          <p:cNvPr id="8" name="文本框 7"/>
          <p:cNvSpPr txBox="1"/>
          <p:nvPr>
            <p:custDataLst>
              <p:tags r:id="rId7"/>
            </p:custDataLst>
          </p:nvPr>
        </p:nvSpPr>
        <p:spPr>
          <a:xfrm>
            <a:off x="665480" y="2503170"/>
            <a:ext cx="4619625" cy="607695"/>
          </a:xfrm>
          <a:prstGeom prst="rect">
            <a:avLst/>
          </a:prstGeom>
          <a:noFill/>
        </p:spPr>
        <p:txBody>
          <a:bodyPr wrap="square" rtlCol="0">
            <a:spAutoFit/>
          </a:bodyPr>
          <a:lstStyle/>
          <a:p>
            <a:pPr algn="l">
              <a:lnSpc>
                <a:spcPct val="120000"/>
              </a:lnSpc>
              <a:buClrTx/>
              <a:buSzTx/>
              <a:buFontTx/>
            </a:pPr>
            <a:r>
              <a:rPr lang="en-US" altLang="zh-CN" sz="2800" smtClean="0">
                <a:latin typeface="华文新魏" panose="02010800040101010101" charset="-122"/>
                <a:ea typeface="华文新魏" panose="02010800040101010101" charset="-122"/>
                <a:cs typeface="华文新魏" panose="02010800040101010101" charset="-122"/>
                <a:sym typeface="+mn-ea"/>
              </a:rPr>
              <a:t>2</a:t>
            </a:r>
            <a:r>
              <a:rPr lang="zh-CN" altLang="en-US" sz="2800" smtClean="0">
                <a:latin typeface="华文新魏" panose="02010800040101010101" charset="-122"/>
                <a:ea typeface="华文新魏" panose="02010800040101010101" charset="-122"/>
                <a:cs typeface="华文新魏" panose="02010800040101010101" charset="-122"/>
                <a:sym typeface="+mn-ea"/>
              </a:rPr>
              <a:t>、群落水平上研究的问题：</a:t>
            </a:r>
            <a:endParaRPr lang="zh-CN" altLang="en-US" sz="2800" smtClean="0">
              <a:solidFill>
                <a:schemeClr val="tx1"/>
              </a:solidFill>
              <a:latin typeface="华文新魏" panose="02010800040101010101" charset="-122"/>
              <a:ea typeface="华文新魏" panose="02010800040101010101" charset="-122"/>
              <a:cs typeface="华文新魏" panose="02010800040101010101" charset="-122"/>
              <a:sym typeface="+mn-ea"/>
            </a:endParaRPr>
          </a:p>
        </p:txBody>
      </p:sp>
      <p:grpSp>
        <p:nvGrpSpPr>
          <p:cNvPr id="15" name="组合 14"/>
          <p:cNvGrpSpPr/>
          <p:nvPr>
            <p:custDataLst>
              <p:tags r:id="rId8"/>
            </p:custDataLst>
          </p:nvPr>
        </p:nvGrpSpPr>
        <p:grpSpPr>
          <a:xfrm>
            <a:off x="5198110" y="3405505"/>
            <a:ext cx="1950720" cy="1892300"/>
            <a:chOff x="7723" y="5322"/>
            <a:chExt cx="3072" cy="2980"/>
          </a:xfrm>
        </p:grpSpPr>
        <p:grpSp>
          <p:nvGrpSpPr>
            <p:cNvPr id="12" name="组合 11"/>
            <p:cNvGrpSpPr/>
            <p:nvPr>
              <p:custDataLst>
                <p:tags r:id="rId9"/>
              </p:custDataLst>
            </p:nvPr>
          </p:nvGrpSpPr>
          <p:grpSpPr>
            <a:xfrm>
              <a:off x="7723" y="5322"/>
              <a:ext cx="3072" cy="2980"/>
              <a:chOff x="7723" y="5322"/>
              <a:chExt cx="3072" cy="2980"/>
            </a:xfrm>
          </p:grpSpPr>
          <p:sp>
            <p:nvSpPr>
              <p:cNvPr id="9" name="椭圆 8"/>
              <p:cNvSpPr/>
              <p:nvPr>
                <p:custDataLst>
                  <p:tags r:id="rId10"/>
                </p:custDataLst>
              </p:nvPr>
            </p:nvSpPr>
            <p:spPr>
              <a:xfrm>
                <a:off x="7723" y="5322"/>
                <a:ext cx="3072" cy="298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charset="-122"/>
                  <a:ea typeface="华文新魏" panose="02010800040101010101" charset="-122"/>
                </a:endParaRPr>
              </a:p>
            </p:txBody>
          </p:sp>
          <p:sp>
            <p:nvSpPr>
              <p:cNvPr id="10" name="椭圆 9"/>
              <p:cNvSpPr/>
              <p:nvPr>
                <p:custDataLst>
                  <p:tags r:id="rId11"/>
                </p:custDataLst>
              </p:nvPr>
            </p:nvSpPr>
            <p:spPr>
              <a:xfrm>
                <a:off x="7869" y="5499"/>
                <a:ext cx="2780" cy="2626"/>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charset="-122"/>
                  <a:ea typeface="华文新魏" panose="02010800040101010101" charset="-122"/>
                </a:endParaRPr>
              </a:p>
            </p:txBody>
          </p:sp>
          <p:sp>
            <p:nvSpPr>
              <p:cNvPr id="11" name="椭圆 10"/>
              <p:cNvSpPr/>
              <p:nvPr>
                <p:custDataLst>
                  <p:tags r:id="rId12"/>
                </p:custDataLst>
              </p:nvPr>
            </p:nvSpPr>
            <p:spPr>
              <a:xfrm>
                <a:off x="8047" y="5662"/>
                <a:ext cx="2424" cy="2301"/>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charset="-122"/>
                  <a:ea typeface="华文新魏" panose="02010800040101010101" charset="-122"/>
                </a:endParaRPr>
              </a:p>
            </p:txBody>
          </p:sp>
        </p:grpSp>
        <p:sp>
          <p:nvSpPr>
            <p:cNvPr id="14" name="文本框 13"/>
            <p:cNvSpPr txBox="1"/>
            <p:nvPr>
              <p:custDataLst>
                <p:tags r:id="rId13"/>
              </p:custDataLst>
            </p:nvPr>
          </p:nvSpPr>
          <p:spPr>
            <a:xfrm>
              <a:off x="8151" y="6450"/>
              <a:ext cx="2208" cy="725"/>
            </a:xfrm>
            <a:prstGeom prst="rect">
              <a:avLst/>
            </a:prstGeom>
            <a:noFill/>
          </p:spPr>
          <p:txBody>
            <a:bodyPr wrap="none" rtlCol="0" anchor="t">
              <a:spAutoFit/>
            </a:bodyPr>
            <a:lstStyle/>
            <a:p>
              <a:pPr algn="l"/>
              <a:r>
                <a:rPr lang="zh-CN" altLang="en-US" sz="2400">
                  <a:latin typeface="华文新魏" panose="02010800040101010101" charset="-122"/>
                  <a:ea typeface="华文新魏" panose="02010800040101010101" charset="-122"/>
                  <a:sym typeface="+mn-ea"/>
                </a:rPr>
                <a:t>研究群落</a:t>
              </a:r>
              <a:endParaRPr lang="zh-CN" altLang="en-US" sz="2400">
                <a:latin typeface="华文新魏" panose="02010800040101010101" charset="-122"/>
                <a:ea typeface="华文新魏" panose="02010800040101010101" charset="-122"/>
                <a:sym typeface="+mn-ea"/>
              </a:endParaRPr>
            </a:p>
          </p:txBody>
        </p:sp>
      </p:grpSp>
      <p:sp>
        <p:nvSpPr>
          <p:cNvPr id="39" name="文本框 38"/>
          <p:cNvSpPr txBox="1"/>
          <p:nvPr>
            <p:custDataLst>
              <p:tags r:id="rId14"/>
            </p:custDataLst>
          </p:nvPr>
        </p:nvSpPr>
        <p:spPr>
          <a:xfrm>
            <a:off x="1005840" y="3321050"/>
            <a:ext cx="3154680" cy="441926"/>
          </a:xfrm>
          <a:prstGeom prst="roundRect">
            <a:avLst/>
          </a:prstGeom>
          <a:solidFill>
            <a:schemeClr val="accent4">
              <a:lumMod val="20000"/>
              <a:lumOff val="8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rPr>
              <a:t>群落的范围和边界如何？</a:t>
            </a:r>
            <a:endPar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endParaRPr>
          </a:p>
        </p:txBody>
      </p:sp>
      <p:sp>
        <p:nvSpPr>
          <p:cNvPr id="16" name="文本框 15"/>
          <p:cNvSpPr txBox="1"/>
          <p:nvPr>
            <p:custDataLst>
              <p:tags r:id="rId15"/>
            </p:custDataLst>
          </p:nvPr>
        </p:nvSpPr>
        <p:spPr>
          <a:xfrm>
            <a:off x="1005840" y="3881755"/>
            <a:ext cx="3155315" cy="783221"/>
          </a:xfrm>
          <a:prstGeom prst="roundRect">
            <a:avLst/>
          </a:prstGeom>
          <a:solidFill>
            <a:schemeClr val="accent4">
              <a:lumMod val="20000"/>
              <a:lumOff val="8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rPr>
              <a:t>群落中有多少种群？哪些种群占优势？</a:t>
            </a:r>
            <a:endPar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endParaRPr>
          </a:p>
        </p:txBody>
      </p:sp>
      <p:sp>
        <p:nvSpPr>
          <p:cNvPr id="17" name="文本框 16"/>
          <p:cNvSpPr txBox="1"/>
          <p:nvPr>
            <p:custDataLst>
              <p:tags r:id="rId16"/>
            </p:custDataLst>
          </p:nvPr>
        </p:nvSpPr>
        <p:spPr>
          <a:xfrm>
            <a:off x="1004570" y="4811395"/>
            <a:ext cx="3155315" cy="783221"/>
          </a:xfrm>
          <a:prstGeom prst="roundRect">
            <a:avLst/>
          </a:prstGeom>
          <a:solidFill>
            <a:schemeClr val="accent4">
              <a:lumMod val="20000"/>
              <a:lumOff val="8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rPr>
              <a:t>群落中各个种群分别占据什么位置？</a:t>
            </a:r>
            <a:endPar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endParaRPr>
          </a:p>
        </p:txBody>
      </p:sp>
      <p:sp>
        <p:nvSpPr>
          <p:cNvPr id="18" name="文本框 17"/>
          <p:cNvSpPr txBox="1"/>
          <p:nvPr>
            <p:custDataLst>
              <p:tags r:id="rId17"/>
            </p:custDataLst>
          </p:nvPr>
        </p:nvSpPr>
        <p:spPr>
          <a:xfrm>
            <a:off x="8140700" y="3231515"/>
            <a:ext cx="3213735" cy="783221"/>
          </a:xfrm>
          <a:prstGeom prst="roundRect">
            <a:avLst/>
          </a:prstGeom>
          <a:solidFill>
            <a:schemeClr val="accent4">
              <a:lumMod val="20000"/>
              <a:lumOff val="8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rPr>
              <a:t>群落中各个种群之间的相互关系是怎样的？</a:t>
            </a:r>
            <a:endPar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endParaRPr>
          </a:p>
        </p:txBody>
      </p:sp>
      <p:sp>
        <p:nvSpPr>
          <p:cNvPr id="19" name="文本框 18"/>
          <p:cNvSpPr txBox="1"/>
          <p:nvPr>
            <p:custDataLst>
              <p:tags r:id="rId18"/>
            </p:custDataLst>
          </p:nvPr>
        </p:nvSpPr>
        <p:spPr>
          <a:xfrm>
            <a:off x="8140700" y="4248785"/>
            <a:ext cx="3154680" cy="442212"/>
          </a:xfrm>
          <a:prstGeom prst="roundRect">
            <a:avLst/>
          </a:prstGeom>
          <a:solidFill>
            <a:schemeClr val="accent4">
              <a:lumMod val="20000"/>
              <a:lumOff val="8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rPr>
              <a:t>群落具有怎样的空间结构？</a:t>
            </a:r>
            <a:endPar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endParaRPr>
          </a:p>
        </p:txBody>
      </p:sp>
      <p:sp>
        <p:nvSpPr>
          <p:cNvPr id="20" name="文本框 19"/>
          <p:cNvSpPr txBox="1"/>
          <p:nvPr>
            <p:custDataLst>
              <p:tags r:id="rId19"/>
            </p:custDataLst>
          </p:nvPr>
        </p:nvSpPr>
        <p:spPr>
          <a:xfrm>
            <a:off x="8199755" y="5001260"/>
            <a:ext cx="3154680" cy="441926"/>
          </a:xfrm>
          <a:prstGeom prst="roundRect">
            <a:avLst/>
          </a:prstGeom>
          <a:solidFill>
            <a:schemeClr val="accent4">
              <a:lumMod val="20000"/>
              <a:lumOff val="8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rPr>
              <a:t>群落的演替情况是怎样的？</a:t>
            </a:r>
            <a:endParaRPr lang="zh-CN" altLang="en-US" sz="2000" smtClean="0">
              <a:solidFill>
                <a:schemeClr val="tx1"/>
              </a:solidFill>
              <a:latin typeface="华文新魏" panose="02010800040101010101" charset="-122"/>
              <a:ea typeface="华文新魏" panose="02010800040101010101" charset="-122"/>
              <a:cs typeface="宋体" panose="02010600030101010101" pitchFamily="2" charset="-122"/>
              <a:sym typeface="+mn-ea"/>
            </a:endParaRPr>
          </a:p>
        </p:txBody>
      </p:sp>
      <p:grpSp>
        <p:nvGrpSpPr>
          <p:cNvPr id="25" name="组合 24"/>
          <p:cNvGrpSpPr/>
          <p:nvPr>
            <p:custDataLst>
              <p:tags r:id="rId20"/>
            </p:custDataLst>
          </p:nvPr>
        </p:nvGrpSpPr>
        <p:grpSpPr>
          <a:xfrm>
            <a:off x="4161155" y="3621405"/>
            <a:ext cx="938530" cy="1598930"/>
            <a:chOff x="6553" y="5703"/>
            <a:chExt cx="1478" cy="2518"/>
          </a:xfrm>
          <a:solidFill>
            <a:schemeClr val="accent4">
              <a:lumMod val="20000"/>
              <a:lumOff val="80000"/>
            </a:schemeClr>
          </a:solidFill>
        </p:grpSpPr>
        <p:cxnSp>
          <p:nvCxnSpPr>
            <p:cNvPr id="21" name="直接箭头连接符 20"/>
            <p:cNvCxnSpPr/>
            <p:nvPr>
              <p:custDataLst>
                <p:tags r:id="rId21"/>
              </p:custDataLst>
            </p:nvPr>
          </p:nvCxnSpPr>
          <p:spPr>
            <a:xfrm flipH="1">
              <a:off x="6657" y="6867"/>
              <a:ext cx="1375" cy="0"/>
            </a:xfrm>
            <a:prstGeom prst="straightConnector1">
              <a:avLst/>
            </a:prstGeom>
            <a:grpFill/>
            <a:ln w="254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22"/>
              </p:custDataLst>
            </p:nvPr>
          </p:nvCxnSpPr>
          <p:spPr>
            <a:xfrm flipH="1" flipV="1">
              <a:off x="6553" y="5703"/>
              <a:ext cx="753" cy="5"/>
            </a:xfrm>
            <a:prstGeom prst="straightConnector1">
              <a:avLst/>
            </a:prstGeom>
            <a:grpFill/>
            <a:ln w="254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custDataLst>
                <p:tags r:id="rId23"/>
              </p:custDataLst>
            </p:nvPr>
          </p:nvCxnSpPr>
          <p:spPr>
            <a:xfrm flipH="1" flipV="1">
              <a:off x="6657" y="8194"/>
              <a:ext cx="633" cy="17"/>
            </a:xfrm>
            <a:prstGeom prst="straightConnector1">
              <a:avLst/>
            </a:prstGeom>
            <a:grpFill/>
            <a:ln w="254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4"/>
              </p:custDataLst>
            </p:nvPr>
          </p:nvCxnSpPr>
          <p:spPr>
            <a:xfrm>
              <a:off x="7290" y="5703"/>
              <a:ext cx="16" cy="2518"/>
            </a:xfrm>
            <a:prstGeom prst="line">
              <a:avLst/>
            </a:prstGeom>
            <a:grpFill/>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custDataLst>
              <p:tags r:id="rId25"/>
            </p:custDataLst>
          </p:nvPr>
        </p:nvGrpSpPr>
        <p:grpSpPr>
          <a:xfrm rot="10800000">
            <a:off x="7202170" y="3624580"/>
            <a:ext cx="938530" cy="1598930"/>
            <a:chOff x="6553" y="5703"/>
            <a:chExt cx="1478" cy="2518"/>
          </a:xfrm>
          <a:solidFill>
            <a:schemeClr val="accent4">
              <a:lumMod val="20000"/>
              <a:lumOff val="80000"/>
            </a:schemeClr>
          </a:solidFill>
        </p:grpSpPr>
        <p:cxnSp>
          <p:nvCxnSpPr>
            <p:cNvPr id="27" name="直接箭头连接符 26"/>
            <p:cNvCxnSpPr/>
            <p:nvPr>
              <p:custDataLst>
                <p:tags r:id="rId26"/>
              </p:custDataLst>
            </p:nvPr>
          </p:nvCxnSpPr>
          <p:spPr>
            <a:xfrm flipH="1">
              <a:off x="6657" y="6867"/>
              <a:ext cx="1375" cy="0"/>
            </a:xfrm>
            <a:prstGeom prst="straightConnector1">
              <a:avLst/>
            </a:prstGeom>
            <a:grpFill/>
            <a:ln w="254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custDataLst>
                <p:tags r:id="rId27"/>
              </p:custDataLst>
            </p:nvPr>
          </p:nvCxnSpPr>
          <p:spPr>
            <a:xfrm flipH="1" flipV="1">
              <a:off x="6553" y="5703"/>
              <a:ext cx="753" cy="5"/>
            </a:xfrm>
            <a:prstGeom prst="straightConnector1">
              <a:avLst/>
            </a:prstGeom>
            <a:grpFill/>
            <a:ln w="254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custDataLst>
                <p:tags r:id="rId28"/>
              </p:custDataLst>
            </p:nvPr>
          </p:nvCxnSpPr>
          <p:spPr>
            <a:xfrm flipH="1" flipV="1">
              <a:off x="6657" y="8194"/>
              <a:ext cx="633" cy="17"/>
            </a:xfrm>
            <a:prstGeom prst="straightConnector1">
              <a:avLst/>
            </a:prstGeom>
            <a:grpFill/>
            <a:ln w="254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9"/>
              </p:custDataLst>
            </p:nvPr>
          </p:nvCxnSpPr>
          <p:spPr>
            <a:xfrm>
              <a:off x="7290" y="5703"/>
              <a:ext cx="16" cy="2518"/>
            </a:xfrm>
            <a:prstGeom prst="line">
              <a:avLst/>
            </a:prstGeom>
            <a:grpFill/>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30"/>
            </p:custDataLst>
          </p:nvPr>
        </p:nvSpPr>
        <p:spPr>
          <a:xfrm>
            <a:off x="849630" y="5708015"/>
            <a:ext cx="5300980" cy="607695"/>
          </a:xfrm>
          <a:prstGeom prst="rect">
            <a:avLst/>
          </a:prstGeom>
          <a:noFill/>
        </p:spPr>
        <p:txBody>
          <a:bodyPr wrap="square" rtlCol="0">
            <a:spAutoFit/>
          </a:bodyPr>
          <a:lstStyle/>
          <a:p>
            <a:pPr algn="l">
              <a:lnSpc>
                <a:spcPct val="120000"/>
              </a:lnSpc>
              <a:buClrTx/>
              <a:buSzTx/>
              <a:buFontTx/>
            </a:pPr>
            <a:r>
              <a:rPr lang="zh-CN" altLang="en-US" sz="2800" smtClean="0">
                <a:solidFill>
                  <a:schemeClr val="tx1"/>
                </a:solidFill>
                <a:latin typeface="华文新魏" panose="02010800040101010101" charset="-122"/>
                <a:ea typeface="华文新魏" panose="02010800040101010101" charset="-122"/>
                <a:cs typeface="宋体" panose="02010600030101010101" pitchFamily="2" charset="-122"/>
                <a:sym typeface="+mn-ea"/>
              </a:rPr>
              <a:t>研究种群是研究群落的基础。</a:t>
            </a:r>
            <a:endParaRPr lang="zh-CN" altLang="en-US" sz="2800" smtClean="0">
              <a:solidFill>
                <a:schemeClr val="tx1"/>
              </a:solidFill>
              <a:latin typeface="华文新魏" panose="02010800040101010101" charset="-122"/>
              <a:ea typeface="华文新魏" panose="02010800040101010101" charset="-122"/>
              <a:cs typeface="宋体" panose="02010600030101010101" pitchFamily="2" charset="-122"/>
              <a:sym typeface="+mn-ea"/>
            </a:endParaRPr>
          </a:p>
        </p:txBody>
      </p:sp>
      <p:cxnSp>
        <p:nvCxnSpPr>
          <p:cNvPr id="32" name="直接连接符 31"/>
          <p:cNvCxnSpPr/>
          <p:nvPr>
            <p:custDataLst>
              <p:tags r:id="rId31"/>
            </p:custDataLst>
          </p:nvPr>
        </p:nvCxnSpPr>
        <p:spPr>
          <a:xfrm flipV="1">
            <a:off x="849630" y="6282690"/>
            <a:ext cx="10665460" cy="33020"/>
          </a:xfrm>
          <a:prstGeom prst="line">
            <a:avLst/>
          </a:prstGeom>
          <a:ln w="12700" cmpd="sng">
            <a:solidFill>
              <a:schemeClr val="accent3">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2" name="组合 1" descr="7b0a202020202274657874626f78223a20227b5c2263617465676f72795f69645c223a31303431302c5c2269645c223a32303334323034357d220a7d0a"/>
          <p:cNvGrpSpPr/>
          <p:nvPr>
            <p:custDataLst>
              <p:tags r:id="rId32"/>
            </p:custDataLst>
          </p:nvPr>
        </p:nvGrpSpPr>
        <p:grpSpPr>
          <a:xfrm>
            <a:off x="0" y="81915"/>
            <a:ext cx="3089910" cy="953135"/>
            <a:chOff x="5594" y="3675"/>
            <a:chExt cx="8012" cy="3449"/>
          </a:xfrm>
        </p:grpSpPr>
        <p:grpSp>
          <p:nvGrpSpPr>
            <p:cNvPr id="3" name="图形 4"/>
            <p:cNvGrpSpPr/>
            <p:nvPr>
              <p:custDataLst>
                <p:tags r:id="rId33"/>
              </p:custDataLst>
            </p:nvPr>
          </p:nvGrpSpPr>
          <p:grpSpPr>
            <a:xfrm>
              <a:off x="5594" y="3675"/>
              <a:ext cx="8012" cy="3449"/>
              <a:chOff x="3938587" y="2500312"/>
              <a:chExt cx="4314825" cy="1857375"/>
            </a:xfrm>
          </p:grpSpPr>
          <p:sp>
            <p:nvSpPr>
              <p:cNvPr id="33" name="任意多边形: 形状 6"/>
              <p:cNvSpPr/>
              <p:nvPr>
                <p:custDataLst>
                  <p:tags r:id="rId34"/>
                </p:custDataLst>
              </p:nvPr>
            </p:nvSpPr>
            <p:spPr>
              <a:xfrm>
                <a:off x="4215764" y="2643187"/>
                <a:ext cx="3850957" cy="1518284"/>
              </a:xfrm>
              <a:custGeom>
                <a:gdLst>
                  <a:gd name="connsiteX0" fmla="*/ 0 w 3850957"/>
                  <a:gd name="connsiteY0" fmla="*/ 204788 h 1518284"/>
                  <a:gd name="connsiteX1" fmla="*/ 3850958 w 3850957"/>
                  <a:gd name="connsiteY1" fmla="*/ 0 h 1518284"/>
                  <a:gd name="connsiteX2" fmla="*/ 3583305 w 3850957"/>
                  <a:gd name="connsiteY2" fmla="*/ 1518285 h 1518284"/>
                  <a:gd name="connsiteX3" fmla="*/ 340995 w 3850957"/>
                  <a:gd name="connsiteY3" fmla="*/ 1451610 h 1518284"/>
                  <a:gd name="connsiteX4" fmla="*/ 0 w 3850957"/>
                  <a:gd name="connsiteY4" fmla="*/ 204788 h 1518284"/>
                  <a:gd name="connsiteX5" fmla="*/ 0 w 3850957"/>
                  <a:gd name="connsiteY5" fmla="*/ 204788 h 1518284"/>
                  <a:gd name="connsiteX6" fmla="*/ 0 w 3850957"/>
                  <a:gd name="connsiteY6" fmla="*/ 204788 h 15182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957" h="1518284">
                    <a:moveTo>
                      <a:pt x="0" y="204788"/>
                    </a:moveTo>
                    <a:cubicBezTo>
                      <a:pt x="83820" y="218123"/>
                      <a:pt x="3850958" y="0"/>
                      <a:pt x="3850958" y="0"/>
                    </a:cubicBezTo>
                    <a:lnTo>
                      <a:pt x="3583305" y="1518285"/>
                    </a:lnTo>
                    <a:lnTo>
                      <a:pt x="340995" y="1451610"/>
                    </a:lnTo>
                    <a:lnTo>
                      <a:pt x="0" y="204788"/>
                    </a:lnTo>
                    <a:lnTo>
                      <a:pt x="0" y="204788"/>
                    </a:lnTo>
                    <a:lnTo>
                      <a:pt x="0" y="204788"/>
                    </a:lnTo>
                    <a:close/>
                  </a:path>
                </a:pathLst>
              </a:custGeom>
              <a:solidFill>
                <a:srgbClr val="F4A61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7"/>
              <p:cNvSpPr/>
              <p:nvPr>
                <p:custDataLst>
                  <p:tags r:id="rId35"/>
                </p:custDataLst>
              </p:nvPr>
            </p:nvSpPr>
            <p:spPr>
              <a:xfrm>
                <a:off x="4243387" y="2722244"/>
                <a:ext cx="3760469" cy="1483995"/>
              </a:xfrm>
              <a:custGeom>
                <a:gdLst>
                  <a:gd name="connsiteX0" fmla="*/ 113348 w 3760469"/>
                  <a:gd name="connsiteY0" fmla="*/ 0 h 1483995"/>
                  <a:gd name="connsiteX1" fmla="*/ 0 w 3760469"/>
                  <a:gd name="connsiteY1" fmla="*/ 1483995 h 1483995"/>
                  <a:gd name="connsiteX2" fmla="*/ 3760470 w 3760469"/>
                  <a:gd name="connsiteY2" fmla="*/ 1243965 h 1483995"/>
                  <a:gd name="connsiteX3" fmla="*/ 3760470 w 3760469"/>
                  <a:gd name="connsiteY3" fmla="*/ 110490 h 1483995"/>
                  <a:gd name="connsiteX4" fmla="*/ 113348 w 3760469"/>
                  <a:gd name="connsiteY4" fmla="*/ 0 h 1483995"/>
                  <a:gd name="connsiteX5" fmla="*/ 113348 w 3760469"/>
                  <a:gd name="connsiteY5" fmla="*/ 0 h 14839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469" h="1483995">
                    <a:moveTo>
                      <a:pt x="113348" y="0"/>
                    </a:moveTo>
                    <a:lnTo>
                      <a:pt x="0" y="1483995"/>
                    </a:lnTo>
                    <a:lnTo>
                      <a:pt x="3760470" y="1243965"/>
                    </a:lnTo>
                    <a:lnTo>
                      <a:pt x="3760470" y="110490"/>
                    </a:lnTo>
                    <a:lnTo>
                      <a:pt x="113348" y="0"/>
                    </a:lnTo>
                    <a:lnTo>
                      <a:pt x="113348" y="0"/>
                    </a:lnTo>
                    <a:close/>
                  </a:path>
                </a:pathLst>
              </a:custGeom>
              <a:solidFill>
                <a:srgbClr val="FFEC8F"/>
              </a:solidFill>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8"/>
              <p:cNvSpPr/>
              <p:nvPr>
                <p:custDataLst>
                  <p:tags r:id="rId36"/>
                </p:custDataLst>
              </p:nvPr>
            </p:nvSpPr>
            <p:spPr>
              <a:xfrm>
                <a:off x="4477701" y="2635566"/>
                <a:ext cx="240982" cy="283845"/>
              </a:xfrm>
              <a:custGeom>
                <a:gdLst>
                  <a:gd name="connsiteX0" fmla="*/ 0 w 240982"/>
                  <a:gd name="connsiteY0" fmla="*/ 283845 h 283845"/>
                  <a:gd name="connsiteX1" fmla="*/ 101918 w 240982"/>
                  <a:gd name="connsiteY1" fmla="*/ 0 h 283845"/>
                  <a:gd name="connsiteX2" fmla="*/ 240983 w 240982"/>
                  <a:gd name="connsiteY2" fmla="*/ 0 h 283845"/>
                  <a:gd name="connsiteX3" fmla="*/ 139065 w 240982"/>
                  <a:gd name="connsiteY3" fmla="*/ 283845 h 283845"/>
                  <a:gd name="connsiteX4" fmla="*/ 0 w 240982"/>
                  <a:gd name="connsiteY4" fmla="*/ 283845 h 283845"/>
                  <a:gd name="connsiteX5" fmla="*/ 0 w 240982"/>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283845">
                    <a:moveTo>
                      <a:pt x="0" y="283845"/>
                    </a:moveTo>
                    <a:lnTo>
                      <a:pt x="101918" y="0"/>
                    </a:lnTo>
                    <a:lnTo>
                      <a:pt x="240983" y="0"/>
                    </a:lnTo>
                    <a:lnTo>
                      <a:pt x="139065"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9"/>
              <p:cNvSpPr/>
              <p:nvPr>
                <p:custDataLst>
                  <p:tags r:id="rId37"/>
                </p:custDataLst>
              </p:nvPr>
            </p:nvSpPr>
            <p:spPr>
              <a:xfrm>
                <a:off x="4660582" y="2701289"/>
                <a:ext cx="240029" cy="283845"/>
              </a:xfrm>
              <a:custGeom>
                <a:gdLst>
                  <a:gd name="connsiteX0" fmla="*/ 0 w 240029"/>
                  <a:gd name="connsiteY0" fmla="*/ 283845 h 283845"/>
                  <a:gd name="connsiteX1" fmla="*/ 101917 w 240029"/>
                  <a:gd name="connsiteY1" fmla="*/ 0 h 283845"/>
                  <a:gd name="connsiteX2" fmla="*/ 240030 w 240029"/>
                  <a:gd name="connsiteY2" fmla="*/ 0 h 283845"/>
                  <a:gd name="connsiteX3" fmla="*/ 138113 w 240029"/>
                  <a:gd name="connsiteY3" fmla="*/ 283845 h 283845"/>
                  <a:gd name="connsiteX4" fmla="*/ 0 w 240029"/>
                  <a:gd name="connsiteY4" fmla="*/ 283845 h 283845"/>
                  <a:gd name="connsiteX5" fmla="*/ 0 w 240029"/>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028" h="283845">
                    <a:moveTo>
                      <a:pt x="0" y="283845"/>
                    </a:moveTo>
                    <a:lnTo>
                      <a:pt x="101917" y="0"/>
                    </a:lnTo>
                    <a:lnTo>
                      <a:pt x="240030" y="0"/>
                    </a:lnTo>
                    <a:lnTo>
                      <a:pt x="138113"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10"/>
              <p:cNvSpPr/>
              <p:nvPr>
                <p:custDataLst>
                  <p:tags r:id="rId38"/>
                </p:custDataLst>
              </p:nvPr>
            </p:nvSpPr>
            <p:spPr>
              <a:xfrm>
                <a:off x="6419849" y="3821429"/>
                <a:ext cx="1491615" cy="152400"/>
              </a:xfrm>
              <a:custGeom>
                <a:gdLst>
                  <a:gd name="connsiteX0" fmla="*/ 1491615 w 1491615"/>
                  <a:gd name="connsiteY0" fmla="*/ 57150 h 152400"/>
                  <a:gd name="connsiteX1" fmla="*/ 0 w 1491615"/>
                  <a:gd name="connsiteY1" fmla="*/ 152400 h 152400"/>
                  <a:gd name="connsiteX2" fmla="*/ 1482090 w 1491615"/>
                  <a:gd name="connsiteY2" fmla="*/ 0 h 152400"/>
                  <a:gd name="connsiteX3" fmla="*/ 1491615 w 1491615"/>
                  <a:gd name="connsiteY3" fmla="*/ 57150 h 152400"/>
                  <a:gd name="connsiteX4" fmla="*/ 1491615 w 1491615"/>
                  <a:gd name="connsiteY4" fmla="*/ 57150 h 152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5" h="152400">
                    <a:moveTo>
                      <a:pt x="1491615" y="57150"/>
                    </a:moveTo>
                    <a:lnTo>
                      <a:pt x="0" y="152400"/>
                    </a:lnTo>
                    <a:lnTo>
                      <a:pt x="1482090" y="0"/>
                    </a:lnTo>
                    <a:lnTo>
                      <a:pt x="1491615" y="57150"/>
                    </a:lnTo>
                    <a:lnTo>
                      <a:pt x="1491615" y="57150"/>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11"/>
              <p:cNvSpPr/>
              <p:nvPr>
                <p:custDataLst>
                  <p:tags r:id="rId39"/>
                </p:custDataLst>
              </p:nvPr>
            </p:nvSpPr>
            <p:spPr>
              <a:xfrm>
                <a:off x="3973829" y="2532697"/>
                <a:ext cx="4242435" cy="1790699"/>
              </a:xfrm>
              <a:custGeom>
                <a:gdLst>
                  <a:gd name="connsiteX0" fmla="*/ 4110038 w 4242435"/>
                  <a:gd name="connsiteY0" fmla="*/ 1744980 h 1790699"/>
                  <a:gd name="connsiteX1" fmla="*/ 0 w 4242435"/>
                  <a:gd name="connsiteY1" fmla="*/ 1790700 h 1790699"/>
                  <a:gd name="connsiteX2" fmla="*/ 146685 w 4242435"/>
                  <a:gd name="connsiteY2" fmla="*/ 14288 h 1790699"/>
                  <a:gd name="connsiteX3" fmla="*/ 4242435 w 4242435"/>
                  <a:gd name="connsiteY3" fmla="*/ 0 h 1790699"/>
                  <a:gd name="connsiteX4" fmla="*/ 4110038 w 4242435"/>
                  <a:gd name="connsiteY4" fmla="*/ 1744980 h 1790699"/>
                  <a:gd name="connsiteX5" fmla="*/ 4110038 w 4242435"/>
                  <a:gd name="connsiteY5" fmla="*/ 1744980 h 17906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35" h="1790699">
                    <a:moveTo>
                      <a:pt x="4110038" y="1744980"/>
                    </a:moveTo>
                    <a:lnTo>
                      <a:pt x="0" y="1790700"/>
                    </a:lnTo>
                    <a:lnTo>
                      <a:pt x="146685" y="14288"/>
                    </a:lnTo>
                    <a:lnTo>
                      <a:pt x="4242435" y="0"/>
                    </a:lnTo>
                    <a:lnTo>
                      <a:pt x="4110038" y="1744980"/>
                    </a:lnTo>
                    <a:lnTo>
                      <a:pt x="4110038" y="1744980"/>
                    </a:lnTo>
                    <a:close/>
                  </a:path>
                </a:pathLst>
              </a:custGeom>
              <a:noFill/>
              <a:ln w="65262" cap="flat">
                <a:solidFill>
                  <a:srgbClr val="F49B38"/>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0" name="图形 4"/>
              <p:cNvGrpSpPr/>
              <p:nvPr>
                <p:custDataLst>
                  <p:tags r:id="rId40"/>
                </p:custDataLst>
              </p:nvPr>
            </p:nvGrpSpPr>
            <p:grpSpPr>
              <a:xfrm>
                <a:off x="5595937" y="2823209"/>
                <a:ext cx="2333625" cy="74295"/>
                <a:chOff x="5595937" y="2823209"/>
                <a:chExt cx="2333625" cy="74295"/>
              </a:xfrm>
            </p:grpSpPr>
            <p:sp>
              <p:nvSpPr>
                <p:cNvPr id="41" name="任意多边形: 形状 13"/>
                <p:cNvSpPr/>
                <p:nvPr>
                  <p:custDataLst>
                    <p:tags r:id="rId41"/>
                  </p:custDataLst>
                </p:nvPr>
              </p:nvSpPr>
              <p:spPr>
                <a:xfrm>
                  <a:off x="5595937" y="2823209"/>
                  <a:ext cx="52387" cy="1905"/>
                </a:xfrm>
                <a:custGeom>
                  <a:gdLst>
                    <a:gd name="connsiteX0" fmla="*/ 0 w 52387"/>
                    <a:gd name="connsiteY0" fmla="*/ 0 h 1905"/>
                    <a:gd name="connsiteX1" fmla="*/ 52388 w 52387"/>
                    <a:gd name="connsiteY1" fmla="*/ 1905 h 1905"/>
                  </a:gdLst>
                  <a:cxnLst>
                    <a:cxn ang="0">
                      <a:pos x="connsiteX0" y="connsiteY0"/>
                    </a:cxn>
                    <a:cxn ang="0">
                      <a:pos x="connsiteX1" y="connsiteY1"/>
                    </a:cxn>
                  </a:cxnLst>
                  <a:rect l="l" t="t" r="r" b="b"/>
                  <a:pathLst>
                    <a:path w="52387" h="1905">
                      <a:moveTo>
                        <a:pt x="0" y="0"/>
                      </a:moveTo>
                      <a:lnTo>
                        <a:pt x="52388" y="1905"/>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形状 14"/>
                <p:cNvSpPr/>
                <p:nvPr>
                  <p:custDataLst>
                    <p:tags r:id="rId42"/>
                  </p:custDataLst>
                </p:nvPr>
              </p:nvSpPr>
              <p:spPr>
                <a:xfrm>
                  <a:off x="5755004" y="2827972"/>
                  <a:ext cx="2068830" cy="66675"/>
                </a:xfrm>
                <a:custGeom>
                  <a:gdLst>
                    <a:gd name="connsiteX0" fmla="*/ 0 w 2068830"/>
                    <a:gd name="connsiteY0" fmla="*/ 0 h 66675"/>
                    <a:gd name="connsiteX1" fmla="*/ 2068830 w 2068830"/>
                    <a:gd name="connsiteY1" fmla="*/ 66675 h 66675"/>
                  </a:gdLst>
                  <a:cxnLst>
                    <a:cxn ang="0">
                      <a:pos x="connsiteX0" y="connsiteY0"/>
                    </a:cxn>
                    <a:cxn ang="0">
                      <a:pos x="connsiteX1" y="connsiteY1"/>
                    </a:cxn>
                  </a:cxnLst>
                  <a:rect l="l" t="t" r="r" b="b"/>
                  <a:pathLst>
                    <a:path w="2068830" h="66675">
                      <a:moveTo>
                        <a:pt x="0" y="0"/>
                      </a:moveTo>
                      <a:lnTo>
                        <a:pt x="2068830" y="66675"/>
                      </a:lnTo>
                    </a:path>
                  </a:pathLst>
                </a:custGeom>
                <a:ln w="19050" cap="flat">
                  <a:solidFill>
                    <a:srgbClr val="FFFFFF"/>
                  </a:solidFill>
                  <a:custDash>
                    <a:ds d="836160" sp="836160"/>
                  </a:custDash>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15"/>
                <p:cNvSpPr/>
                <p:nvPr>
                  <p:custDataLst>
                    <p:tags r:id="rId43"/>
                  </p:custDataLst>
                </p:nvPr>
              </p:nvSpPr>
              <p:spPr>
                <a:xfrm>
                  <a:off x="7877174" y="2896552"/>
                  <a:ext cx="52387" cy="952"/>
                </a:xfrm>
                <a:custGeom>
                  <a:gdLst>
                    <a:gd name="connsiteX0" fmla="*/ 0 w 52387"/>
                    <a:gd name="connsiteY0" fmla="*/ 0 h 952"/>
                    <a:gd name="connsiteX1" fmla="*/ 52388 w 52387"/>
                    <a:gd name="connsiteY1" fmla="*/ 953 h 952"/>
                  </a:gdLst>
                  <a:cxnLst>
                    <a:cxn ang="0">
                      <a:pos x="connsiteX0" y="connsiteY0"/>
                    </a:cxn>
                    <a:cxn ang="0">
                      <a:pos x="connsiteX1" y="connsiteY1"/>
                    </a:cxn>
                  </a:cxnLst>
                  <a:rect l="l" t="t" r="r" b="b"/>
                  <a:pathLst>
                    <a:path w="52387" h="952">
                      <a:moveTo>
                        <a:pt x="0" y="0"/>
                      </a:moveTo>
                      <a:lnTo>
                        <a:pt x="52388" y="953"/>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4" name="文本框 43"/>
            <p:cNvSpPr txBox="1"/>
            <p:nvPr>
              <p:custDataLst>
                <p:tags r:id="rId44"/>
              </p:custDataLst>
            </p:nvPr>
          </p:nvSpPr>
          <p:spPr>
            <a:xfrm>
              <a:off x="7170" y="4046"/>
              <a:ext cx="6213" cy="2668"/>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800" spc="200">
                  <a:solidFill>
                    <a:schemeClr val="tx1"/>
                  </a:solidFill>
                  <a:uFillTx/>
                  <a:latin typeface="华文新魏" panose="02010800040101010101" charset="-122"/>
                  <a:ea typeface="华文新魏" panose="02010800040101010101" charset="-122"/>
                </a:rPr>
                <a:t>科学方法</a:t>
              </a:r>
              <a:endParaRPr lang="zh-CN" altLang="en-US" sz="2800" spc="200">
                <a:solidFill>
                  <a:schemeClr val="tx1"/>
                </a:solidFill>
                <a:uFillTx/>
                <a:latin typeface="华文新魏" panose="02010800040101010101" charset="-122"/>
                <a:ea typeface="华文新魏" panose="02010800040101010101" charset="-122"/>
              </a:endParaRPr>
            </a:p>
          </p:txBody>
        </p:sp>
      </p:grpSp>
    </p:spTree>
    <p:custDataLst>
      <p:tags r:id="rId45"/>
    </p:custDataLst>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after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par>
                    <p:cTn id="25" fill="hold" nodeType="clickPar">
                      <p:stCondLst>
                        <p:cond delay="indefinite"/>
                      </p:stCondLst>
                      <p:childTnLst>
                        <p:par>
                          <p:cTn id="26" fill="hold" nodeType="afterGroup">
                            <p:stCondLst>
                              <p:cond delay="0"/>
                            </p:stCondLst>
                            <p:childTnLst>
                              <p:par>
                                <p:cTn id="27" presetID="22" presetClass="entr" presetSubtype="2"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right)">
                                      <p:cBhvr>
                                        <p:cTn id="29" dur="500"/>
                                        <p:tgtEl>
                                          <p:spTgt spid="25"/>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after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par>
                    <p:cTn id="39" fill="hold" nodeType="clickPar">
                      <p:stCondLst>
                        <p:cond delay="indefinite"/>
                      </p:stCondLst>
                      <p:childTnLst>
                        <p:par>
                          <p:cTn id="40" fill="hold" nodeType="afterGroup">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inVertical)">
                                      <p:cBhvr>
                                        <p:cTn id="43" dur="500"/>
                                        <p:tgtEl>
                                          <p:spTgt spid="17"/>
                                        </p:tgtEl>
                                      </p:cBhvr>
                                    </p:animEffect>
                                  </p:childTnLst>
                                </p:cTn>
                              </p:par>
                            </p:childTnLst>
                          </p:cTn>
                        </p:par>
                      </p:childTnLst>
                    </p:cTn>
                  </p:par>
                  <p:par>
                    <p:cTn id="44" fill="hold" nodeType="clickPar">
                      <p:stCondLst>
                        <p:cond delay="indefinite"/>
                      </p:stCondLst>
                      <p:childTnLst>
                        <p:par>
                          <p:cTn id="45" fill="hold" nodeType="after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par>
                    <p:cTn id="49" fill="hold" nodeType="clickPar">
                      <p:stCondLst>
                        <p:cond delay="indefinite"/>
                      </p:stCondLst>
                      <p:childTnLst>
                        <p:par>
                          <p:cTn id="50" fill="hold" nodeType="after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arn(inVertical)">
                                      <p:cBhvr>
                                        <p:cTn id="58" dur="500"/>
                                        <p:tgtEl>
                                          <p:spTgt spid="19"/>
                                        </p:tgtEl>
                                      </p:cBhvr>
                                    </p:animEffect>
                                  </p:childTnLst>
                                </p:cTn>
                              </p:par>
                            </p:childTnLst>
                          </p:cTn>
                        </p:par>
                      </p:childTnLst>
                    </p:cTn>
                  </p:par>
                  <p:par>
                    <p:cTn id="59" fill="hold" nodeType="clickPar">
                      <p:stCondLst>
                        <p:cond delay="indefinite"/>
                      </p:stCondLst>
                      <p:childTnLst>
                        <p:par>
                          <p:cTn id="60" fill="hold" nodeType="after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afterGroup">
                            <p:stCondLst>
                              <p:cond delay="0"/>
                            </p:stCondLst>
                            <p:childTnLst>
                              <p:par>
                                <p:cTn id="65" presetID="2" presetClass="entr" presetSubtype="4" fill="hold" grpId="2" nodeType="click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9" grpId="0"/>
      <p:bldP spid="16" grpId="0"/>
      <p:bldP spid="17" grpId="0"/>
      <p:bldP spid="18" grpId="0"/>
      <p:bldP spid="19" grpId="0"/>
      <p:bldP spid="20" grpId="0"/>
      <p:bldP spid="31" grpId="2"/>
    </p:bldLst>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 name="TextBox 2"/>
          <p:cNvSpPr txBox="1"/>
          <p:nvPr>
            <p:custDataLst>
              <p:tags r:id="rId3"/>
            </p:custDataLst>
          </p:nvPr>
        </p:nvSpPr>
        <p:spPr>
          <a:xfrm>
            <a:off x="354932" y="147893"/>
            <a:ext cx="3386644" cy="521970"/>
          </a:xfrm>
          <a:prstGeom prst="rect">
            <a:avLst/>
          </a:prstGeom>
          <a:noFill/>
        </p:spPr>
        <p:txBody>
          <a:bodyPr wrap="square" rtlCol="0">
            <a:spAutoFit/>
          </a:bodyPr>
          <a:lstStyle/>
          <a:p>
            <a:r>
              <a:rPr lang="zh-CN" altLang="en-US" sz="2800" b="1">
                <a:latin typeface="华文新魏" panose="02010800040101010101" charset="-122"/>
                <a:ea typeface="华文新魏" panose="02010800040101010101" charset="-122"/>
                <a:cs typeface="华文新魏" panose="02010800040101010101" charset="-122"/>
              </a:rPr>
              <a:t>②湖泊中分层现象 </a:t>
            </a:r>
            <a:endParaRPr lang="zh-CN" altLang="en-US" sz="2800" b="1">
              <a:latin typeface="华文新魏" panose="02010800040101010101" charset="-122"/>
              <a:ea typeface="华文新魏" panose="02010800040101010101" charset="-122"/>
              <a:cs typeface="华文新魏" panose="02010800040101010101" charset="-122"/>
            </a:endParaRPr>
          </a:p>
        </p:txBody>
      </p:sp>
      <p:sp>
        <p:nvSpPr>
          <p:cNvPr id="4" name="TextBox 3"/>
          <p:cNvSpPr txBox="1"/>
          <p:nvPr>
            <p:custDataLst>
              <p:tags r:id="rId4"/>
            </p:custDataLst>
          </p:nvPr>
        </p:nvSpPr>
        <p:spPr>
          <a:xfrm>
            <a:off x="2639950" y="5556565"/>
            <a:ext cx="6192688" cy="737235"/>
          </a:xfrm>
          <a:prstGeom prst="rect">
            <a:avLst/>
          </a:prstGeom>
          <a:noFill/>
        </p:spPr>
        <p:txBody>
          <a:bodyPr wrap="square" lIns="91440" tIns="45720" rIns="91440" bIns="45720" rtlCol="0">
            <a:spAutoFit/>
          </a:bodyPr>
          <a:lstStyle/>
          <a:p>
            <a:pPr>
              <a:lnSpc>
                <a:spcPct val="150000"/>
              </a:lnSpc>
            </a:pPr>
            <a:r>
              <a:rPr lang="zh-CN" altLang="en-US" sz="2800" b="1">
                <a:solidFill>
                  <a:schemeClr val="tx1">
                    <a:lumMod val="50000"/>
                  </a:schemeClr>
                </a:solidFill>
                <a:latin typeface="华文新魏" panose="02010800040101010101" charset="-122"/>
                <a:ea typeface="华文新魏" panose="02010800040101010101" charset="-122"/>
              </a:rPr>
              <a:t>提高了群落利用</a:t>
            </a:r>
            <a:r>
              <a:rPr lang="zh-CN" altLang="en-US" sz="2800" b="1">
                <a:solidFill>
                  <a:srgbClr val="FF0000"/>
                </a:solidFill>
                <a:latin typeface="华文新魏" panose="02010800040101010101" charset="-122"/>
                <a:ea typeface="华文新魏" panose="02010800040101010101" charset="-122"/>
              </a:rPr>
              <a:t>阳光</a:t>
            </a:r>
            <a:r>
              <a:rPr lang="zh-CN" altLang="en-US" sz="2800" b="1">
                <a:solidFill>
                  <a:schemeClr val="tx1">
                    <a:lumMod val="50000"/>
                  </a:schemeClr>
                </a:solidFill>
                <a:latin typeface="华文新魏" panose="02010800040101010101" charset="-122"/>
                <a:ea typeface="华文新魏" panose="02010800040101010101" charset="-122"/>
              </a:rPr>
              <a:t>等环境资源能力。</a:t>
            </a:r>
            <a:endParaRPr lang="zh-CN" altLang="en-US" sz="2800" b="1">
              <a:solidFill>
                <a:schemeClr val="tx1">
                  <a:lumMod val="50000"/>
                </a:schemeClr>
              </a:solidFill>
              <a:latin typeface="华文新魏" panose="02010800040101010101" charset="-122"/>
              <a:ea typeface="华文新魏" panose="02010800040101010101" charset="-122"/>
            </a:endParaRPr>
          </a:p>
        </p:txBody>
      </p:sp>
      <p:sp>
        <p:nvSpPr>
          <p:cNvPr id="5" name="Text Box 3"/>
          <p:cNvSpPr txBox="1">
            <a:spLocks noChangeArrowheads="1"/>
          </p:cNvSpPr>
          <p:nvPr>
            <p:custDataLst>
              <p:tags r:id="rId5"/>
            </p:custDataLst>
          </p:nvPr>
        </p:nvSpPr>
        <p:spPr bwMode="auto">
          <a:xfrm>
            <a:off x="6045835" y="1456055"/>
            <a:ext cx="2904490" cy="953135"/>
          </a:xfrm>
          <a:prstGeom prst="rect">
            <a:avLst/>
          </a:prstGeom>
          <a:noFill/>
          <a:ln w="28575">
            <a:noFill/>
            <a:miter lim="800000"/>
          </a:ln>
          <a:effectLst/>
        </p:spPr>
        <p:txBody>
          <a:bodyPr wrap="square" lIns="91440" tIns="45720" rIns="91440" bIns="45720">
            <a:spAutoFit/>
          </a:bodyPr>
          <a:lstStyle/>
          <a:p>
            <a:r>
              <a:rPr kumimoji="1" lang="zh-CN" altLang="en-US" sz="2800" b="1">
                <a:solidFill>
                  <a:schemeClr val="tx1">
                    <a:lumMod val="50000"/>
                  </a:schemeClr>
                </a:solidFill>
                <a:latin typeface="华文新魏" panose="02010800040101010101" charset="-122"/>
                <a:ea typeface="华文新魏" panose="02010800040101010101" charset="-122"/>
              </a:rPr>
              <a:t>引起植物分层现象的主要原因是：</a:t>
            </a:r>
            <a:endParaRPr kumimoji="1" lang="zh-CN" altLang="en-US" sz="2800" b="1">
              <a:solidFill>
                <a:schemeClr val="tx1">
                  <a:lumMod val="50000"/>
                </a:schemeClr>
              </a:solidFill>
              <a:latin typeface="华文新魏" panose="02010800040101010101" charset="-122"/>
              <a:ea typeface="华文新魏" panose="02010800040101010101" charset="-122"/>
            </a:endParaRPr>
          </a:p>
        </p:txBody>
      </p:sp>
      <p:sp>
        <p:nvSpPr>
          <p:cNvPr id="6" name="Text Box 4"/>
          <p:cNvSpPr txBox="1">
            <a:spLocks noChangeArrowheads="1"/>
          </p:cNvSpPr>
          <p:nvPr>
            <p:custDataLst>
              <p:tags r:id="rId6"/>
            </p:custDataLst>
          </p:nvPr>
        </p:nvSpPr>
        <p:spPr bwMode="auto">
          <a:xfrm>
            <a:off x="6120297" y="2580270"/>
            <a:ext cx="2133600" cy="521970"/>
          </a:xfrm>
          <a:prstGeom prst="rect">
            <a:avLst/>
          </a:prstGeom>
          <a:noFill/>
          <a:ln w="28575">
            <a:noFill/>
            <a:miter lim="800000"/>
          </a:ln>
          <a:effectLst/>
        </p:spPr>
        <p:txBody>
          <a:bodyPr lIns="91440" tIns="45720" rIns="91440" bIns="45720">
            <a:spAutoFit/>
          </a:bodyPr>
          <a:lstStyle/>
          <a:p>
            <a:pPr algn="ctr">
              <a:spcBef>
                <a:spcPct val="50000"/>
              </a:spcBef>
            </a:pPr>
            <a:r>
              <a:rPr kumimoji="1" lang="zh-CN" altLang="en-US" sz="2800" b="1">
                <a:solidFill>
                  <a:srgbClr val="FF0000"/>
                </a:solidFill>
                <a:latin typeface="华文新魏" panose="02010800040101010101" charset="-122"/>
                <a:ea typeface="华文新魏" panose="02010800040101010101" charset="-122"/>
              </a:rPr>
              <a:t>光照强度</a:t>
            </a:r>
            <a:endParaRPr kumimoji="1" lang="zh-CN" altLang="en-US" sz="2800" b="1">
              <a:solidFill>
                <a:srgbClr val="FF0000"/>
              </a:solidFill>
              <a:latin typeface="华文新魏" panose="02010800040101010101" charset="-122"/>
              <a:ea typeface="华文新魏" panose="02010800040101010101" charset="-122"/>
            </a:endParaRPr>
          </a:p>
        </p:txBody>
      </p:sp>
      <p:sp>
        <p:nvSpPr>
          <p:cNvPr id="7" name="TextBox 6"/>
          <p:cNvSpPr txBox="1"/>
          <p:nvPr>
            <p:custDataLst>
              <p:tags r:id="rId7"/>
            </p:custDataLst>
          </p:nvPr>
        </p:nvSpPr>
        <p:spPr>
          <a:xfrm>
            <a:off x="1487487" y="5664292"/>
            <a:ext cx="1224136" cy="521970"/>
          </a:xfrm>
          <a:prstGeom prst="rect">
            <a:avLst/>
          </a:prstGeom>
          <a:noFill/>
        </p:spPr>
        <p:txBody>
          <a:bodyPr wrap="square" lIns="91440" tIns="45720" rIns="91440" bIns="45720" rtlCol="0">
            <a:spAutoFit/>
          </a:bodyPr>
          <a:lstStyle/>
          <a:p>
            <a:r>
              <a:rPr lang="zh-CN" altLang="en-US" sz="2800" b="1">
                <a:solidFill>
                  <a:srgbClr val="FF0000"/>
                </a:solidFill>
                <a:latin typeface="华文新魏" panose="02010800040101010101" charset="-122"/>
                <a:ea typeface="华文新魏" panose="02010800040101010101" charset="-122"/>
              </a:rPr>
              <a:t>意义：</a:t>
            </a:r>
            <a:endParaRPr lang="zh-CN" altLang="en-US" sz="2800" b="1">
              <a:solidFill>
                <a:srgbClr val="FF0000"/>
              </a:solidFill>
              <a:latin typeface="华文新魏" panose="02010800040101010101" charset="-122"/>
              <a:ea typeface="华文新魏" panose="02010800040101010101" charset="-122"/>
            </a:endParaRPr>
          </a:p>
        </p:txBody>
      </p:sp>
      <p:pic>
        <p:nvPicPr>
          <p:cNvPr id="3075" name="Picture 3"/>
          <p:cNvPicPr>
            <a:picLocks noChangeAspect="1" noChangeArrowheads="1"/>
          </p:cNvPicPr>
          <p:nvPr>
            <p:custDataLst>
              <p:tags r:id="rId9"/>
            </p:custDataLst>
          </p:nvPr>
        </p:nvPicPr>
        <p:blipFill>
          <a:blip r:embed="rId8"/>
          <a:stretch>
            <a:fillRect/>
          </a:stretch>
        </p:blipFill>
        <p:spPr bwMode="auto">
          <a:xfrm rot="16200000">
            <a:off x="1306830" y="925830"/>
            <a:ext cx="4919980" cy="4557395"/>
          </a:xfrm>
          <a:prstGeom prst="rect">
            <a:avLst/>
          </a:prstGeom>
          <a:noFill/>
          <a:ln w="9525">
            <a:noFill/>
            <a:miter lim="800000"/>
          </a:ln>
        </p:spPr>
      </p:pic>
      <p:sp>
        <p:nvSpPr>
          <p:cNvPr id="10" name="TextBox 9"/>
          <p:cNvSpPr txBox="1"/>
          <p:nvPr>
            <p:custDataLst>
              <p:tags r:id="rId10"/>
            </p:custDataLst>
          </p:nvPr>
        </p:nvSpPr>
        <p:spPr>
          <a:xfrm>
            <a:off x="239349" y="932723"/>
            <a:ext cx="1527307" cy="523220"/>
          </a:xfrm>
          <a:prstGeom prst="rect">
            <a:avLst/>
          </a:prstGeom>
          <a:noFill/>
        </p:spPr>
        <p:txBody>
          <a:bodyPr wrap="square" rtlCol="0">
            <a:spAutoFit/>
          </a:bodyPr>
          <a:lstStyle/>
          <a:p>
            <a:r>
              <a:rPr lang="zh-CN" altLang="en-US" sz="2800" b="1">
                <a:solidFill>
                  <a:schemeClr val="accent1"/>
                </a:solidFill>
                <a:latin typeface="华文新魏" panose="02010800040101010101" charset="-122"/>
                <a:ea typeface="华文新魏" panose="02010800040101010101" charset="-122"/>
              </a:rPr>
              <a:t>挺水层</a:t>
            </a:r>
            <a:endParaRPr lang="zh-CN" altLang="en-US" sz="2800" b="1">
              <a:solidFill>
                <a:schemeClr val="accent1"/>
              </a:solidFill>
              <a:latin typeface="华文新魏" panose="02010800040101010101" charset="-122"/>
              <a:ea typeface="华文新魏" panose="02010800040101010101" charset="-122"/>
            </a:endParaRPr>
          </a:p>
        </p:txBody>
      </p:sp>
      <p:sp>
        <p:nvSpPr>
          <p:cNvPr id="12" name="TextBox 11"/>
          <p:cNvSpPr txBox="1"/>
          <p:nvPr>
            <p:custDataLst>
              <p:tags r:id="rId11"/>
            </p:custDataLst>
          </p:nvPr>
        </p:nvSpPr>
        <p:spPr>
          <a:xfrm>
            <a:off x="239349" y="1969405"/>
            <a:ext cx="1527307" cy="523220"/>
          </a:xfrm>
          <a:prstGeom prst="rect">
            <a:avLst/>
          </a:prstGeom>
          <a:noFill/>
        </p:spPr>
        <p:txBody>
          <a:bodyPr wrap="square" rtlCol="0">
            <a:spAutoFit/>
          </a:bodyPr>
          <a:lstStyle/>
          <a:p>
            <a:r>
              <a:rPr lang="zh-CN" altLang="en-US" sz="2800" b="1">
                <a:solidFill>
                  <a:schemeClr val="accent1"/>
                </a:solidFill>
                <a:latin typeface="华文新魏" panose="02010800040101010101" charset="-122"/>
                <a:ea typeface="华文新魏" panose="02010800040101010101" charset="-122"/>
              </a:rPr>
              <a:t>浮水层</a:t>
            </a:r>
            <a:endParaRPr lang="zh-CN" altLang="en-US" sz="2800" b="1">
              <a:solidFill>
                <a:schemeClr val="accent1"/>
              </a:solidFill>
              <a:latin typeface="华文新魏" panose="02010800040101010101" charset="-122"/>
              <a:ea typeface="华文新魏" panose="02010800040101010101" charset="-122"/>
            </a:endParaRPr>
          </a:p>
        </p:txBody>
      </p:sp>
      <p:sp>
        <p:nvSpPr>
          <p:cNvPr id="13" name="TextBox 12"/>
          <p:cNvSpPr txBox="1"/>
          <p:nvPr>
            <p:custDataLst>
              <p:tags r:id="rId12"/>
            </p:custDataLst>
          </p:nvPr>
        </p:nvSpPr>
        <p:spPr>
          <a:xfrm>
            <a:off x="239349" y="4005064"/>
            <a:ext cx="1527307" cy="523220"/>
          </a:xfrm>
          <a:prstGeom prst="rect">
            <a:avLst/>
          </a:prstGeom>
          <a:noFill/>
        </p:spPr>
        <p:txBody>
          <a:bodyPr wrap="square" rtlCol="0">
            <a:spAutoFit/>
          </a:bodyPr>
          <a:lstStyle/>
          <a:p>
            <a:r>
              <a:rPr lang="zh-CN" altLang="en-US" sz="2800" b="1">
                <a:solidFill>
                  <a:schemeClr val="accent1"/>
                </a:solidFill>
                <a:latin typeface="华文新魏" panose="02010800040101010101" charset="-122"/>
                <a:ea typeface="华文新魏" panose="02010800040101010101" charset="-122"/>
              </a:rPr>
              <a:t>沉水层</a:t>
            </a:r>
            <a:endParaRPr lang="zh-CN" altLang="en-US" sz="2800" b="1">
              <a:solidFill>
                <a:schemeClr val="accent1"/>
              </a:solidFill>
              <a:latin typeface="华文新魏" panose="02010800040101010101" charset="-122"/>
              <a:ea typeface="华文新魏" panose="02010800040101010101" charset="-122"/>
            </a:endParaRPr>
          </a:p>
        </p:txBody>
      </p:sp>
      <p:sp>
        <p:nvSpPr>
          <p:cNvPr id="14" name="Text Box 4"/>
          <p:cNvSpPr txBox="1">
            <a:spLocks noChangeArrowheads="1"/>
          </p:cNvSpPr>
          <p:nvPr>
            <p:custDataLst>
              <p:tags r:id="rId13"/>
            </p:custDataLst>
          </p:nvPr>
        </p:nvSpPr>
        <p:spPr bwMode="auto">
          <a:xfrm>
            <a:off x="6045835" y="3506470"/>
            <a:ext cx="2567305" cy="1383665"/>
          </a:xfrm>
          <a:prstGeom prst="rect">
            <a:avLst/>
          </a:prstGeom>
          <a:noFill/>
          <a:ln w="28575">
            <a:noFill/>
            <a:miter lim="800000"/>
          </a:ln>
          <a:effectLst/>
        </p:spPr>
        <p:txBody>
          <a:bodyPr wrap="square" lIns="91440" tIns="45720" rIns="91440" bIns="45720">
            <a:spAutoFit/>
          </a:bodyPr>
          <a:lstStyle/>
          <a:p>
            <a:pPr>
              <a:spcBef>
                <a:spcPct val="50000"/>
              </a:spcBef>
            </a:pPr>
            <a:r>
              <a:rPr kumimoji="1" lang="zh-CN" altLang="en-US" sz="2800" b="1">
                <a:solidFill>
                  <a:srgbClr val="FF0000"/>
                </a:solidFill>
                <a:latin typeface="华文新魏" panose="02010800040101010101" charset="-122"/>
                <a:ea typeface="华文新魏" panose="02010800040101010101" charset="-122"/>
              </a:rPr>
              <a:t>不同植物适于在不同的光照强度下生长</a:t>
            </a:r>
            <a:endParaRPr kumimoji="1" lang="zh-CN" altLang="en-US" sz="2800" b="1">
              <a:solidFill>
                <a:srgbClr val="FF0000"/>
              </a:solidFill>
              <a:latin typeface="华文新魏" panose="02010800040101010101" charset="-122"/>
              <a:ea typeface="华文新魏" panose="02010800040101010101" charset="-122"/>
            </a:endParaRPr>
          </a:p>
        </p:txBody>
      </p:sp>
      <p:pic>
        <p:nvPicPr>
          <p:cNvPr id="11" name="Picture 2"/>
          <p:cNvPicPr>
            <a:picLocks noChangeAspect="1" noChangeArrowheads="1"/>
          </p:cNvPicPr>
          <p:nvPr>
            <p:custDataLst>
              <p:tags r:id="rId15"/>
            </p:custDataLst>
          </p:nvPr>
        </p:nvPicPr>
        <p:blipFill>
          <a:blip r:embed="rId14">
            <a:extLst>
              <a:ext uri="{28A0092B-C50C-407E-A947-70E740481C1C}">
                <a14:useLocalDpi xmlns:a14="http://schemas.microsoft.com/office/drawing/2010/main" val="0"/>
              </a:ext>
            </a:extLst>
          </a:blip>
          <a:stretch>
            <a:fillRect/>
          </a:stretch>
        </p:blipFill>
        <p:spPr bwMode="auto">
          <a:xfrm>
            <a:off x="8831899" y="293479"/>
            <a:ext cx="3053511" cy="1802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custDataLst>
              <p:tags r:id="rId17"/>
            </p:custDataLst>
          </p:nvPr>
        </p:nvPicPr>
        <p:blipFill>
          <a:blip r:embed="rId16">
            <a:extLst>
              <a:ext uri="{28A0092B-C50C-407E-A947-70E740481C1C}">
                <a14:useLocalDpi xmlns:a14="http://schemas.microsoft.com/office/drawing/2010/main" val="0"/>
              </a:ext>
            </a:extLst>
          </a:blip>
          <a:stretch>
            <a:fillRect/>
          </a:stretch>
        </p:blipFill>
        <p:spPr bwMode="auto">
          <a:xfrm>
            <a:off x="8831580" y="2602230"/>
            <a:ext cx="3053715" cy="17106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p:cNvPicPr>
            <a:picLocks noChangeAspect="1" noChangeArrowheads="1"/>
          </p:cNvPicPr>
          <p:nvPr>
            <p:custDataLst>
              <p:tags r:id="rId19"/>
            </p:custDataLst>
          </p:nvPr>
        </p:nvPicPr>
        <p:blipFill>
          <a:blip r:embed="rId18">
            <a:extLst>
              <a:ext uri="{28A0092B-C50C-407E-A947-70E740481C1C}">
                <a14:useLocalDpi xmlns:a14="http://schemas.microsoft.com/office/drawing/2010/main" val="0"/>
              </a:ext>
            </a:extLst>
          </a:blip>
          <a:stretch>
            <a:fillRect/>
          </a:stretch>
        </p:blipFill>
        <p:spPr bwMode="auto">
          <a:xfrm>
            <a:off x="8832215" y="4755515"/>
            <a:ext cx="3053080" cy="169100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8"/>
          <p:cNvSpPr txBox="1"/>
          <p:nvPr>
            <p:custDataLst>
              <p:tags r:id="rId20"/>
            </p:custDataLst>
          </p:nvPr>
        </p:nvSpPr>
        <p:spPr>
          <a:xfrm>
            <a:off x="9056370" y="2181225"/>
            <a:ext cx="2828925" cy="398780"/>
          </a:xfrm>
          <a:prstGeom prst="rect">
            <a:avLst/>
          </a:prstGeom>
          <a:noFill/>
        </p:spPr>
        <p:txBody>
          <a:bodyPr wrap="square" rtlCol="0">
            <a:spAutoFit/>
          </a:bodyPr>
          <a:lstStyle/>
          <a:p>
            <a:r>
              <a:rPr lang="zh-CN" altLang="en-US" sz="2000" b="1">
                <a:solidFill>
                  <a:prstClr val="black"/>
                </a:solidFill>
                <a:latin typeface="华文新魏" panose="02010800040101010101" charset="-122"/>
                <a:ea typeface="华文新魏" panose="02010800040101010101" charset="-122"/>
              </a:rPr>
              <a:t>挺水层植物菰（茭白）</a:t>
            </a:r>
            <a:endParaRPr lang="zh-CN" altLang="en-US" sz="2000" b="1">
              <a:solidFill>
                <a:prstClr val="black"/>
              </a:solidFill>
              <a:latin typeface="华文新魏" panose="02010800040101010101" charset="-122"/>
              <a:ea typeface="华文新魏" panose="02010800040101010101" charset="-122"/>
            </a:endParaRPr>
          </a:p>
        </p:txBody>
      </p:sp>
      <p:sp>
        <p:nvSpPr>
          <p:cNvPr id="17" name="文本框 8"/>
          <p:cNvSpPr txBox="1"/>
          <p:nvPr>
            <p:custDataLst>
              <p:tags r:id="rId21"/>
            </p:custDataLst>
          </p:nvPr>
        </p:nvSpPr>
        <p:spPr>
          <a:xfrm>
            <a:off x="9319260" y="4340225"/>
            <a:ext cx="2358390" cy="398780"/>
          </a:xfrm>
          <a:prstGeom prst="rect">
            <a:avLst/>
          </a:prstGeom>
          <a:noFill/>
        </p:spPr>
        <p:txBody>
          <a:bodyPr wrap="square" rtlCol="0">
            <a:spAutoFit/>
          </a:bodyPr>
          <a:lstStyle/>
          <a:p>
            <a:r>
              <a:rPr lang="zh-CN" altLang="en-US" sz="2000" b="1">
                <a:solidFill>
                  <a:prstClr val="black"/>
                </a:solidFill>
                <a:latin typeface="华文新魏" panose="02010800040101010101" charset="-122"/>
                <a:ea typeface="华文新魏" panose="02010800040101010101" charset="-122"/>
              </a:rPr>
              <a:t>浮水层植物凤眼莲</a:t>
            </a:r>
            <a:endParaRPr lang="zh-CN" altLang="en-US" sz="2000" b="1">
              <a:solidFill>
                <a:prstClr val="black"/>
              </a:solidFill>
              <a:latin typeface="华文新魏" panose="02010800040101010101" charset="-122"/>
              <a:ea typeface="华文新魏" panose="02010800040101010101" charset="-122"/>
            </a:endParaRPr>
          </a:p>
        </p:txBody>
      </p:sp>
      <p:sp>
        <p:nvSpPr>
          <p:cNvPr id="18" name="文本框 8"/>
          <p:cNvSpPr txBox="1"/>
          <p:nvPr>
            <p:custDataLst>
              <p:tags r:id="rId22"/>
            </p:custDataLst>
          </p:nvPr>
        </p:nvSpPr>
        <p:spPr>
          <a:xfrm>
            <a:off x="9357360" y="6499225"/>
            <a:ext cx="2358390" cy="398780"/>
          </a:xfrm>
          <a:prstGeom prst="rect">
            <a:avLst/>
          </a:prstGeom>
          <a:noFill/>
        </p:spPr>
        <p:txBody>
          <a:bodyPr wrap="square" rtlCol="0">
            <a:spAutoFit/>
          </a:bodyPr>
          <a:lstStyle/>
          <a:p>
            <a:r>
              <a:rPr lang="zh-CN" altLang="en-US" sz="2000" b="1">
                <a:solidFill>
                  <a:prstClr val="black"/>
                </a:solidFill>
                <a:latin typeface="华文新魏" panose="02010800040101010101" charset="-122"/>
                <a:ea typeface="华文新魏" panose="02010800040101010101" charset="-122"/>
              </a:rPr>
              <a:t>沉水层植物水车前</a:t>
            </a:r>
            <a:endParaRPr lang="zh-CN" altLang="en-US" sz="2000" b="1">
              <a:solidFill>
                <a:prstClr val="black"/>
              </a:solidFill>
              <a:latin typeface="华文新魏" panose="02010800040101010101" charset="-122"/>
              <a:ea typeface="华文新魏" panose="0201080004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after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after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after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p:bldP spid="16" grpId="0"/>
      <p:bldP spid="17" grpId="0"/>
      <p:bldP spid="18" grpId="0"/>
    </p:bld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pic>
        <p:nvPicPr>
          <p:cNvPr id="2" name="图片 1"/>
          <p:cNvPicPr>
            <a:picLocks noChangeAspect="1"/>
          </p:cNvPicPr>
          <p:nvPr>
            <p:custDataLst>
              <p:tags r:id="rId4"/>
            </p:custDataLst>
          </p:nvPr>
        </p:nvPicPr>
        <p:blipFill>
          <a:blip r:embed="rId3"/>
          <a:stretch>
            <a:fillRect/>
          </a:stretch>
        </p:blipFill>
        <p:spPr>
          <a:xfrm>
            <a:off x="1921111" y="1020582"/>
            <a:ext cx="7169987" cy="3286615"/>
          </a:xfrm>
          <a:prstGeom prst="roundRect">
            <a:avLst>
              <a:gd name="adj" fmla="val 14159"/>
            </a:avLst>
          </a:prstGeom>
          <a:noFill/>
          <a:ln>
            <a:noFill/>
          </a:ln>
        </p:spPr>
      </p:pic>
      <p:sp>
        <p:nvSpPr>
          <p:cNvPr id="3" name="圆角矩形 2"/>
          <p:cNvSpPr/>
          <p:nvPr>
            <p:custDataLst>
              <p:tags r:id="rId5"/>
            </p:custDataLst>
          </p:nvPr>
        </p:nvSpPr>
        <p:spPr>
          <a:xfrm>
            <a:off x="699796" y="1255710"/>
            <a:ext cx="1097846" cy="473144"/>
          </a:xfrm>
          <a:prstGeom prst="roundRect">
            <a:avLst/>
          </a:prstGeom>
          <a:solidFill>
            <a:srgbClr val="FFC000">
              <a:lumMod val="20000"/>
              <a:lumOff val="80000"/>
            </a:srgbClr>
          </a:solidFill>
          <a:ln w="12700" cap="flat" cmpd="sng" algn="ctr">
            <a:solidFill>
              <a:srgbClr val="4472C4">
                <a:shade val="50000"/>
              </a:srgbClr>
            </a:solidFill>
            <a:prstDash val="solid"/>
            <a:miter lim="800000"/>
          </a:ln>
          <a:effectLst/>
        </p:spPr>
        <p:txBody>
          <a:bodyPr lIns="73901" tIns="36950" rIns="73901" bIns="36950" anchor="ctr"/>
          <a:lstStyle/>
          <a:p>
            <a:pPr marL="0" marR="0" lvl="0" indent="0" algn="ctr" defTabSz="73914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rPr>
              <a:t>绿藻</a:t>
            </a:r>
            <a:endPar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endParaRPr>
          </a:p>
        </p:txBody>
      </p:sp>
      <p:sp>
        <p:nvSpPr>
          <p:cNvPr id="4" name="圆角矩形 3"/>
          <p:cNvSpPr/>
          <p:nvPr>
            <p:custDataLst>
              <p:tags r:id="rId6"/>
            </p:custDataLst>
          </p:nvPr>
        </p:nvSpPr>
        <p:spPr>
          <a:xfrm>
            <a:off x="699796" y="2189121"/>
            <a:ext cx="1097846" cy="474769"/>
          </a:xfrm>
          <a:prstGeom prst="roundRect">
            <a:avLst/>
          </a:prstGeom>
          <a:solidFill>
            <a:srgbClr val="FFC000">
              <a:lumMod val="20000"/>
              <a:lumOff val="80000"/>
            </a:srgbClr>
          </a:solidFill>
          <a:ln w="12700" cap="flat" cmpd="sng" algn="ctr">
            <a:solidFill>
              <a:srgbClr val="4472C4">
                <a:shade val="50000"/>
              </a:srgbClr>
            </a:solidFill>
            <a:prstDash val="solid"/>
            <a:miter lim="800000"/>
          </a:ln>
          <a:effectLst/>
        </p:spPr>
        <p:txBody>
          <a:bodyPr lIns="73901" tIns="36950" rIns="73901" bIns="36950" anchor="ctr"/>
          <a:lstStyle/>
          <a:p>
            <a:pPr marL="0" marR="0" lvl="0" indent="0" algn="ctr" defTabSz="73914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rPr>
              <a:t>褐藻</a:t>
            </a:r>
            <a:endPar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endParaRPr>
          </a:p>
        </p:txBody>
      </p:sp>
      <p:sp>
        <p:nvSpPr>
          <p:cNvPr id="5" name="圆角矩形 8"/>
          <p:cNvSpPr/>
          <p:nvPr>
            <p:custDataLst>
              <p:tags r:id="rId7"/>
            </p:custDataLst>
          </p:nvPr>
        </p:nvSpPr>
        <p:spPr>
          <a:xfrm>
            <a:off x="699796" y="3178134"/>
            <a:ext cx="1097846" cy="474769"/>
          </a:xfrm>
          <a:prstGeom prst="roundRect">
            <a:avLst/>
          </a:prstGeom>
          <a:solidFill>
            <a:srgbClr val="FFC000">
              <a:lumMod val="20000"/>
              <a:lumOff val="80000"/>
            </a:srgbClr>
          </a:solidFill>
          <a:ln w="12700" cap="flat" cmpd="sng" algn="ctr">
            <a:solidFill>
              <a:srgbClr val="4472C4">
                <a:shade val="50000"/>
              </a:srgbClr>
            </a:solidFill>
            <a:prstDash val="solid"/>
            <a:miter lim="800000"/>
          </a:ln>
          <a:effectLst/>
        </p:spPr>
        <p:txBody>
          <a:bodyPr lIns="73901" tIns="36950" rIns="73901" bIns="36950" anchor="ctr"/>
          <a:lstStyle/>
          <a:p>
            <a:pPr marL="0" marR="0" lvl="0" indent="0" algn="ctr" defTabSz="73914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rPr>
              <a:t>红藻</a:t>
            </a:r>
            <a:endPar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endParaRPr>
          </a:p>
        </p:txBody>
      </p:sp>
      <p:sp>
        <p:nvSpPr>
          <p:cNvPr id="6" name="圆角矩形 9"/>
          <p:cNvSpPr/>
          <p:nvPr>
            <p:custDataLst>
              <p:tags r:id="rId8"/>
            </p:custDataLst>
          </p:nvPr>
        </p:nvSpPr>
        <p:spPr>
          <a:xfrm>
            <a:off x="1990433" y="1255710"/>
            <a:ext cx="1097847" cy="473144"/>
          </a:xfrm>
          <a:prstGeom prst="roundRect">
            <a:avLst/>
          </a:prstGeom>
          <a:noFill/>
          <a:ln w="12700" cap="flat" cmpd="sng" algn="ctr">
            <a:noFill/>
            <a:prstDash val="solid"/>
            <a:miter lim="800000"/>
          </a:ln>
          <a:effectLst/>
        </p:spPr>
        <p:txBody>
          <a:bodyPr lIns="73901" tIns="36950" rIns="73901" bIns="36950" anchor="ctr"/>
          <a:lstStyle/>
          <a:p>
            <a:pPr marL="0" marR="0" lvl="0" indent="0" algn="ctr" defTabSz="73914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rPr>
              <a:t>浅层</a:t>
            </a:r>
            <a:endPar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endParaRPr>
          </a:p>
        </p:txBody>
      </p:sp>
      <p:sp>
        <p:nvSpPr>
          <p:cNvPr id="7" name="圆角矩形 10"/>
          <p:cNvSpPr/>
          <p:nvPr>
            <p:custDataLst>
              <p:tags r:id="rId9"/>
            </p:custDataLst>
          </p:nvPr>
        </p:nvSpPr>
        <p:spPr>
          <a:xfrm>
            <a:off x="1990433" y="2189121"/>
            <a:ext cx="1097847" cy="474769"/>
          </a:xfrm>
          <a:prstGeom prst="roundRect">
            <a:avLst/>
          </a:prstGeom>
          <a:noFill/>
          <a:ln w="12700" cap="flat" cmpd="sng" algn="ctr">
            <a:noFill/>
            <a:prstDash val="solid"/>
            <a:miter lim="800000"/>
          </a:ln>
          <a:effectLst/>
        </p:spPr>
        <p:txBody>
          <a:bodyPr lIns="73901" tIns="36950" rIns="73901" bIns="36950" anchor="ctr"/>
          <a:lstStyle/>
          <a:p>
            <a:pPr marL="0" marR="0" lvl="0" indent="0" algn="ctr" defTabSz="73914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rPr>
              <a:t>中层</a:t>
            </a:r>
            <a:endPar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endParaRPr>
          </a:p>
        </p:txBody>
      </p:sp>
      <p:sp>
        <p:nvSpPr>
          <p:cNvPr id="8" name="圆角矩形 11"/>
          <p:cNvSpPr/>
          <p:nvPr>
            <p:custDataLst>
              <p:tags r:id="rId10"/>
            </p:custDataLst>
          </p:nvPr>
        </p:nvSpPr>
        <p:spPr>
          <a:xfrm>
            <a:off x="1990433" y="3178134"/>
            <a:ext cx="1097847" cy="474769"/>
          </a:xfrm>
          <a:prstGeom prst="roundRect">
            <a:avLst/>
          </a:prstGeom>
          <a:noFill/>
          <a:ln w="12700" cap="flat" cmpd="sng" algn="ctr">
            <a:noFill/>
            <a:prstDash val="solid"/>
            <a:miter lim="800000"/>
          </a:ln>
          <a:effectLst/>
        </p:spPr>
        <p:txBody>
          <a:bodyPr lIns="73901" tIns="36950" rIns="73901" bIns="36950" anchor="ctr"/>
          <a:lstStyle/>
          <a:p>
            <a:pPr marL="0" marR="0" lvl="0" indent="0" algn="ctr" defTabSz="73914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rPr>
              <a:t>深层</a:t>
            </a:r>
            <a:endParaRPr kumimoji="0" lang="zh-CN" altLang="en-US" sz="2800" b="1" i="0" u="none" strike="noStrike" kern="0" cap="none" spc="0" normalizeH="0" baseline="0" noProof="0">
              <a:ln>
                <a:noFill/>
              </a:ln>
              <a:solidFill>
                <a:prstClr val="black"/>
              </a:solidFill>
              <a:effectLst/>
              <a:uLnTx/>
              <a:uFillTx/>
              <a:latin typeface="华文新魏" panose="02010800040101010101" charset="-122"/>
              <a:ea typeface="华文新魏" panose="02010800040101010101" charset="-122"/>
            </a:endParaRPr>
          </a:p>
        </p:txBody>
      </p:sp>
      <p:cxnSp>
        <p:nvCxnSpPr>
          <p:cNvPr id="9" name="直接连接符 8"/>
          <p:cNvCxnSpPr>
            <a:stCxn id="3" idx="3"/>
            <a:endCxn id="6" idx="1"/>
          </p:cNvCxnSpPr>
          <p:nvPr>
            <p:custDataLst>
              <p:tags r:id="rId11"/>
            </p:custDataLst>
          </p:nvPr>
        </p:nvCxnSpPr>
        <p:spPr>
          <a:xfrm>
            <a:off x="1797642" y="1492282"/>
            <a:ext cx="192791" cy="0"/>
          </a:xfrm>
          <a:prstGeom prst="line">
            <a:avLst/>
          </a:prstGeom>
          <a:noFill/>
          <a:ln w="28575" cap="flat" cmpd="sng" algn="ctr">
            <a:solidFill>
              <a:sysClr val="windowText" lastClr="000000"/>
            </a:solidFill>
            <a:prstDash val="solid"/>
            <a:miter lim="800000"/>
          </a:ln>
          <a:effectLst/>
        </p:spPr>
      </p:cxnSp>
      <p:cxnSp>
        <p:nvCxnSpPr>
          <p:cNvPr id="10" name="直接连接符 9"/>
          <p:cNvCxnSpPr/>
          <p:nvPr>
            <p:custDataLst>
              <p:tags r:id="rId12"/>
            </p:custDataLst>
          </p:nvPr>
        </p:nvCxnSpPr>
        <p:spPr>
          <a:xfrm>
            <a:off x="1623214" y="2424178"/>
            <a:ext cx="595795" cy="0"/>
          </a:xfrm>
          <a:prstGeom prst="line">
            <a:avLst/>
          </a:prstGeom>
          <a:noFill/>
          <a:ln w="28575" cap="flat" cmpd="sng" algn="ctr">
            <a:solidFill>
              <a:sysClr val="windowText" lastClr="000000"/>
            </a:solidFill>
            <a:prstDash val="solid"/>
            <a:miter lim="800000"/>
          </a:ln>
          <a:effectLst/>
        </p:spPr>
      </p:cxnSp>
      <p:cxnSp>
        <p:nvCxnSpPr>
          <p:cNvPr id="11" name="直接连接符 10"/>
          <p:cNvCxnSpPr/>
          <p:nvPr>
            <p:custDataLst>
              <p:tags r:id="rId13"/>
            </p:custDataLst>
          </p:nvPr>
        </p:nvCxnSpPr>
        <p:spPr>
          <a:xfrm>
            <a:off x="1623214" y="3413190"/>
            <a:ext cx="595795" cy="0"/>
          </a:xfrm>
          <a:prstGeom prst="line">
            <a:avLst/>
          </a:prstGeom>
          <a:noFill/>
          <a:ln w="28575" cap="flat" cmpd="sng" algn="ctr">
            <a:solidFill>
              <a:sysClr val="windowText" lastClr="000000"/>
            </a:solidFill>
            <a:prstDash val="solid"/>
            <a:miter lim="800000"/>
          </a:ln>
          <a:effectLst/>
        </p:spPr>
      </p:cxnSp>
      <p:sp>
        <p:nvSpPr>
          <p:cNvPr id="12" name="下箭头 16"/>
          <p:cNvSpPr/>
          <p:nvPr>
            <p:custDataLst>
              <p:tags r:id="rId14"/>
            </p:custDataLst>
          </p:nvPr>
        </p:nvSpPr>
        <p:spPr>
          <a:xfrm>
            <a:off x="1119243" y="1812821"/>
            <a:ext cx="306230" cy="343069"/>
          </a:xfrm>
          <a:prstGeom prst="downArrow">
            <a:avLst/>
          </a:prstGeom>
          <a:solidFill>
            <a:srgbClr val="ED7D31"/>
          </a:solidFill>
          <a:ln w="12700" cap="flat" cmpd="sng" algn="ctr">
            <a:solidFill>
              <a:srgbClr val="4472C4">
                <a:shade val="50000"/>
              </a:srgbClr>
            </a:solidFill>
            <a:prstDash val="solid"/>
            <a:miter lim="800000"/>
          </a:ln>
          <a:effectLst/>
        </p:spPr>
        <p:txBody>
          <a:bodyPr lIns="73901" tIns="36950" rIns="73901" bIns="36950" anchor="ctr"/>
          <a:lstStyle/>
          <a:p>
            <a:pPr marL="0" marR="0" lvl="0" indent="0" algn="ctr" defTabSz="73914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0" cap="none" spc="0" normalizeH="0" baseline="0" noProof="0">
              <a:ln>
                <a:noFill/>
              </a:ln>
              <a:solidFill>
                <a:prstClr val="white"/>
              </a:solidFill>
              <a:effectLst/>
              <a:uLnTx/>
              <a:uFillTx/>
              <a:latin typeface="黑体" panose="02010609060101010101" pitchFamily="2" charset="-122"/>
              <a:ea typeface="黑体" panose="02010609060101010101" pitchFamily="2" charset="-122"/>
            </a:endParaRPr>
          </a:p>
        </p:txBody>
      </p:sp>
      <p:sp>
        <p:nvSpPr>
          <p:cNvPr id="13" name="下箭头 19"/>
          <p:cNvSpPr/>
          <p:nvPr>
            <p:custDataLst>
              <p:tags r:id="rId15"/>
            </p:custDataLst>
          </p:nvPr>
        </p:nvSpPr>
        <p:spPr>
          <a:xfrm>
            <a:off x="1119243" y="2755796"/>
            <a:ext cx="306230" cy="343069"/>
          </a:xfrm>
          <a:prstGeom prst="downArrow">
            <a:avLst/>
          </a:prstGeom>
          <a:solidFill>
            <a:srgbClr val="ED7D31"/>
          </a:solidFill>
          <a:ln w="12700" cap="flat" cmpd="sng" algn="ctr">
            <a:solidFill>
              <a:srgbClr val="4472C4">
                <a:shade val="50000"/>
              </a:srgbClr>
            </a:solidFill>
            <a:prstDash val="solid"/>
            <a:miter lim="800000"/>
          </a:ln>
          <a:effectLst/>
        </p:spPr>
        <p:txBody>
          <a:bodyPr lIns="73901" tIns="36950" rIns="73901" bIns="36950" anchor="ctr"/>
          <a:lstStyle/>
          <a:p>
            <a:pPr marL="0" marR="0" lvl="0" indent="0" algn="ctr" defTabSz="73914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0" cap="none" spc="0" normalizeH="0" baseline="0" noProof="0">
              <a:ln>
                <a:noFill/>
              </a:ln>
              <a:solidFill>
                <a:prstClr val="white"/>
              </a:solidFill>
              <a:effectLst/>
              <a:uLnTx/>
              <a:uFillTx/>
              <a:latin typeface="黑体" panose="02010609060101010101" pitchFamily="2" charset="-122"/>
              <a:ea typeface="黑体" panose="02010609060101010101" pitchFamily="2" charset="-122"/>
            </a:endParaRPr>
          </a:p>
        </p:txBody>
      </p:sp>
      <p:sp>
        <p:nvSpPr>
          <p:cNvPr id="14" name="文本框 13"/>
          <p:cNvSpPr txBox="1">
            <a:spLocks noChangeArrowheads="1"/>
          </p:cNvSpPr>
          <p:nvPr>
            <p:custDataLst>
              <p:tags r:id="rId16"/>
            </p:custDataLst>
          </p:nvPr>
        </p:nvSpPr>
        <p:spPr bwMode="auto">
          <a:xfrm>
            <a:off x="1623214" y="4641914"/>
            <a:ext cx="8546841" cy="93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901" tIns="36950" rIns="73901" bIns="36950">
            <a:spAutoFit/>
          </a:bodyPr>
          <a:lstStyle>
            <a:lvl1pPr defTabSz="738505">
              <a:lnSpc>
                <a:spcPct val="90000"/>
              </a:lnSpc>
              <a:spcBef>
                <a:spcPts val="940"/>
              </a:spcBef>
              <a:buFont typeface="Arial" panose="020b0604020202020204" pitchFamily="34" charset="0"/>
              <a:buChar char="•"/>
              <a:defRPr sz="2600">
                <a:solidFill>
                  <a:schemeClr val="tx1"/>
                </a:solidFill>
                <a:latin typeface="等线" panose="02010600030101010101" pitchFamily="2" charset="-122"/>
                <a:ea typeface="等线" panose="02010600030101010101" pitchFamily="2" charset="-122"/>
              </a:defRPr>
            </a:lvl1pPr>
            <a:lvl2pPr marL="640080" indent="-212725" defTabSz="738505">
              <a:lnSpc>
                <a:spcPct val="90000"/>
              </a:lnSpc>
              <a:spcBef>
                <a:spcPct val="116000"/>
              </a:spcBef>
              <a:buFont typeface="Arial" panose="020b0604020202020204" pitchFamily="34" charset="0"/>
              <a:buChar char="•"/>
              <a:defRPr sz="2200">
                <a:solidFill>
                  <a:schemeClr val="tx1"/>
                </a:solidFill>
                <a:latin typeface="等线" panose="02010600030101010101" pitchFamily="2" charset="-122"/>
                <a:ea typeface="等线" panose="02010600030101010101" pitchFamily="2" charset="-122"/>
              </a:defRPr>
            </a:lvl2pPr>
            <a:lvl3pPr marL="1066800" indent="-212725" defTabSz="738505">
              <a:lnSpc>
                <a:spcPct val="90000"/>
              </a:lnSpc>
              <a:spcBef>
                <a:spcPct val="116000"/>
              </a:spcBef>
              <a:buFont typeface="Arial" panose="020b0604020202020204" pitchFamily="34" charset="0"/>
              <a:buChar char="•"/>
              <a:defRPr sz="1900">
                <a:solidFill>
                  <a:schemeClr val="tx1"/>
                </a:solidFill>
                <a:latin typeface="等线" panose="02010600030101010101" pitchFamily="2" charset="-122"/>
                <a:ea typeface="等线" panose="02010600030101010101" pitchFamily="2" charset="-122"/>
              </a:defRPr>
            </a:lvl3pPr>
            <a:lvl4pPr marL="1492250" indent="-212725" defTabSz="738505">
              <a:lnSpc>
                <a:spcPct val="90000"/>
              </a:lnSpc>
              <a:spcBef>
                <a:spcPct val="116000"/>
              </a:spcBef>
              <a:buFont typeface="Arial" panose="020b0604020202020204" pitchFamily="34" charset="0"/>
              <a:buChar char="•"/>
              <a:defRPr sz="1700">
                <a:solidFill>
                  <a:schemeClr val="tx1"/>
                </a:solidFill>
                <a:latin typeface="等线" panose="02010600030101010101" pitchFamily="2" charset="-122"/>
                <a:ea typeface="等线" panose="02010600030101010101" pitchFamily="2" charset="-122"/>
              </a:defRPr>
            </a:lvl4pPr>
            <a:lvl5pPr marL="1919605" indent="-212725" defTabSz="738505">
              <a:lnSpc>
                <a:spcPct val="90000"/>
              </a:lnSpc>
              <a:spcBef>
                <a:spcPct val="116000"/>
              </a:spcBef>
              <a:buFont typeface="Arial" panose="020b0604020202020204" pitchFamily="34" charset="0"/>
              <a:buChar char="•"/>
              <a:defRPr sz="1700">
                <a:solidFill>
                  <a:schemeClr val="tx1"/>
                </a:solidFill>
                <a:latin typeface="等线" panose="02010600030101010101" pitchFamily="2" charset="-122"/>
                <a:ea typeface="等线" panose="02010600030101010101" pitchFamily="2" charset="-122"/>
              </a:defRPr>
            </a:lvl5pPr>
            <a:lvl6pPr marL="2376805" indent="-212725" defTabSz="738505" eaLnBrk="0" fontAlgn="base" hangingPunct="0">
              <a:lnSpc>
                <a:spcPct val="90000"/>
              </a:lnSpc>
              <a:spcBef>
                <a:spcPct val="116000"/>
              </a:spcBef>
              <a:spcAft>
                <a:spcPct val="0"/>
              </a:spcAft>
              <a:buFont typeface="Arial" panose="020b0604020202020204" pitchFamily="34" charset="0"/>
              <a:buChar char="•"/>
              <a:defRPr sz="1700">
                <a:solidFill>
                  <a:schemeClr val="tx1"/>
                </a:solidFill>
                <a:latin typeface="等线" panose="02010600030101010101" pitchFamily="2" charset="-122"/>
                <a:ea typeface="等线" panose="02010600030101010101" pitchFamily="2" charset="-122"/>
              </a:defRPr>
            </a:lvl6pPr>
            <a:lvl7pPr marL="2834005" indent="-212725" defTabSz="738505" eaLnBrk="0" fontAlgn="base" hangingPunct="0">
              <a:lnSpc>
                <a:spcPct val="90000"/>
              </a:lnSpc>
              <a:spcBef>
                <a:spcPct val="116000"/>
              </a:spcBef>
              <a:spcAft>
                <a:spcPct val="0"/>
              </a:spcAft>
              <a:buFont typeface="Arial" panose="020b0604020202020204" pitchFamily="34" charset="0"/>
              <a:buChar char="•"/>
              <a:defRPr sz="1700">
                <a:solidFill>
                  <a:schemeClr val="tx1"/>
                </a:solidFill>
                <a:latin typeface="等线" panose="02010600030101010101" pitchFamily="2" charset="-122"/>
                <a:ea typeface="等线" panose="02010600030101010101" pitchFamily="2" charset="-122"/>
              </a:defRPr>
            </a:lvl7pPr>
            <a:lvl8pPr marL="3291205" indent="-212725" defTabSz="738505" eaLnBrk="0" fontAlgn="base" hangingPunct="0">
              <a:lnSpc>
                <a:spcPct val="90000"/>
              </a:lnSpc>
              <a:spcBef>
                <a:spcPct val="116000"/>
              </a:spcBef>
              <a:spcAft>
                <a:spcPct val="0"/>
              </a:spcAft>
              <a:buFont typeface="Arial" panose="020b0604020202020204" pitchFamily="34" charset="0"/>
              <a:buChar char="•"/>
              <a:defRPr sz="1700">
                <a:solidFill>
                  <a:schemeClr val="tx1"/>
                </a:solidFill>
                <a:latin typeface="等线" panose="02010600030101010101" pitchFamily="2" charset="-122"/>
                <a:ea typeface="等线" panose="02010600030101010101" pitchFamily="2" charset="-122"/>
              </a:defRPr>
            </a:lvl8pPr>
            <a:lvl9pPr marL="3748405" indent="-212725" defTabSz="738505" eaLnBrk="0" fontAlgn="base" hangingPunct="0">
              <a:lnSpc>
                <a:spcPct val="90000"/>
              </a:lnSpc>
              <a:spcBef>
                <a:spcPct val="116000"/>
              </a:spcBef>
              <a:spcAft>
                <a:spcPct val="0"/>
              </a:spcAft>
              <a:buFont typeface="Arial" panose="020b0604020202020204" pitchFamily="34" charset="0"/>
              <a:buChar char="•"/>
              <a:defRPr sz="1700">
                <a:solidFill>
                  <a:schemeClr val="tx1"/>
                </a:solidFill>
                <a:latin typeface="等线" panose="02010600030101010101" pitchFamily="2" charset="-122"/>
                <a:ea typeface="等线" panose="02010600030101010101" pitchFamily="2" charset="-122"/>
              </a:defRPr>
            </a:lvl9pPr>
          </a:lstStyle>
          <a:p>
            <a:pPr fontAlgn="base">
              <a:lnSpc>
                <a:spcPct val="100000"/>
              </a:lnSpc>
              <a:spcBef>
                <a:spcPct val="0"/>
              </a:spcBef>
              <a:spcAft>
                <a:spcPct val="0"/>
              </a:spcAft>
              <a:buFont typeface="Arial" panose="020b0604020202020204" pitchFamily="34" charset="0"/>
              <a:buNone/>
            </a:pPr>
            <a:r>
              <a:rPr lang="zh-CN" altLang="en-US" sz="2800" b="1">
                <a:solidFill>
                  <a:srgbClr val="000000"/>
                </a:solidFill>
                <a:latin typeface="华文新魏" panose="02010800040101010101" charset="-122"/>
                <a:ea typeface="华文新魏" panose="02010800040101010101" charset="-122"/>
                <a:sym typeface="+mn-ea"/>
              </a:rPr>
              <a:t>海洋中的藻类垂直分布是海洋群落垂直结构的体现，</a:t>
            </a:r>
            <a:endParaRPr lang="en-US" altLang="zh-CN" sz="2800" b="1">
              <a:solidFill>
                <a:srgbClr val="000000"/>
              </a:solidFill>
              <a:latin typeface="华文新魏" panose="02010800040101010101" charset="-122"/>
              <a:ea typeface="华文新魏" panose="02010800040101010101" charset="-122"/>
              <a:sym typeface="+mn-ea"/>
            </a:endParaRPr>
          </a:p>
          <a:p>
            <a:pPr fontAlgn="base">
              <a:lnSpc>
                <a:spcPct val="100000"/>
              </a:lnSpc>
              <a:spcBef>
                <a:spcPct val="0"/>
              </a:spcBef>
              <a:spcAft>
                <a:spcPct val="0"/>
              </a:spcAft>
              <a:buFont typeface="Arial" panose="020b0604020202020204" pitchFamily="34" charset="0"/>
              <a:buNone/>
            </a:pPr>
            <a:r>
              <a:rPr lang="zh-CN" altLang="en-US" sz="2800" b="1">
                <a:solidFill>
                  <a:schemeClr val="accent1"/>
                </a:solidFill>
                <a:latin typeface="华文新魏" panose="02010800040101010101" charset="-122"/>
                <a:ea typeface="华文新魏" panose="02010800040101010101" charset="-122"/>
                <a:sym typeface="+mn-ea"/>
              </a:rPr>
              <a:t>有效的避免的竞争，充分利用了光能</a:t>
            </a:r>
            <a:r>
              <a:rPr lang="zh-CN" altLang="en-US" sz="2800" b="1">
                <a:solidFill>
                  <a:srgbClr val="000000"/>
                </a:solidFill>
                <a:latin typeface="华文新魏" panose="02010800040101010101" charset="-122"/>
                <a:ea typeface="华文新魏" panose="02010800040101010101" charset="-122"/>
                <a:sym typeface="+mn-ea"/>
              </a:rPr>
              <a:t>。</a:t>
            </a:r>
            <a:endParaRPr lang="zh-CN" altLang="en-US" sz="2800" b="1">
              <a:solidFill>
                <a:srgbClr val="C00000"/>
              </a:solidFill>
              <a:latin typeface="华文新魏" panose="02010800040101010101" charset="-122"/>
              <a:ea typeface="华文新魏" panose="02010800040101010101" charset="-122"/>
            </a:endParaRPr>
          </a:p>
        </p:txBody>
      </p:sp>
      <p:sp>
        <p:nvSpPr>
          <p:cNvPr id="21" name="TextBox 2"/>
          <p:cNvSpPr txBox="1"/>
          <p:nvPr>
            <p:custDataLst>
              <p:tags r:id="rId17"/>
            </p:custDataLst>
          </p:nvPr>
        </p:nvSpPr>
        <p:spPr>
          <a:xfrm>
            <a:off x="351316" y="227507"/>
            <a:ext cx="4164700" cy="521970"/>
          </a:xfrm>
          <a:prstGeom prst="rect">
            <a:avLst/>
          </a:prstGeom>
          <a:noFill/>
        </p:spPr>
        <p:txBody>
          <a:bodyPr wrap="square" rtlCol="0">
            <a:spAutoFit/>
          </a:bodyPr>
          <a:lstStyle/>
          <a:p>
            <a:r>
              <a:rPr lang="zh-CN" altLang="en-US" sz="2800" b="1">
                <a:latin typeface="华文新魏" panose="02010800040101010101" charset="-122"/>
                <a:ea typeface="华文新魏" panose="02010800040101010101" charset="-122"/>
                <a:cs typeface="华文新魏" panose="02010800040101010101" charset="-122"/>
              </a:rPr>
              <a:t>③海洋中植物分层现象 </a:t>
            </a:r>
            <a:endParaRPr lang="zh-CN" altLang="en-US" sz="2800" b="1">
              <a:latin typeface="华文新魏" panose="02010800040101010101" charset="-122"/>
              <a:ea typeface="华文新魏" panose="02010800040101010101" charset="-122"/>
              <a:cs typeface="华文新魏" panose="02010800040101010101" charset="-122"/>
            </a:endParaRPr>
          </a:p>
        </p:txBody>
      </p:sp>
      <p:sp>
        <p:nvSpPr>
          <p:cNvPr id="23" name="文本框 22"/>
          <p:cNvSpPr txBox="1"/>
          <p:nvPr>
            <p:custDataLst>
              <p:tags r:id="rId18"/>
            </p:custDataLst>
          </p:nvPr>
        </p:nvSpPr>
        <p:spPr>
          <a:xfrm>
            <a:off x="9107919" y="1302117"/>
            <a:ext cx="3134868" cy="3046988"/>
          </a:xfrm>
          <a:prstGeom prst="rect">
            <a:avLst/>
          </a:prstGeom>
          <a:noFill/>
        </p:spPr>
        <p:txBody>
          <a:bodyPr wrap="square">
            <a:spAutoFit/>
          </a:bodyPr>
          <a:lstStyle/>
          <a:p>
            <a:r>
              <a:rPr lang="zh-CN" altLang="en-US" sz="2400" b="1">
                <a:latin typeface="华文新魏" panose="02010800040101010101" charset="-122"/>
                <a:ea typeface="华文新魏" panose="02010800040101010101" charset="-122"/>
                <a:cs typeface="华文新魏" panose="02010800040101010101" charset="-122"/>
              </a:rPr>
              <a:t>吸收</a:t>
            </a:r>
            <a:r>
              <a:rPr lang="zh-CN" altLang="en-US" sz="2400" b="1">
                <a:solidFill>
                  <a:schemeClr val="accent6"/>
                </a:solidFill>
                <a:latin typeface="华文新魏" panose="02010800040101010101" charset="-122"/>
                <a:ea typeface="华文新魏" panose="02010800040101010101" charset="-122"/>
                <a:cs typeface="华文新魏" panose="02010800040101010101" charset="-122"/>
              </a:rPr>
              <a:t>红光和蓝紫光</a:t>
            </a:r>
            <a:r>
              <a:rPr lang="zh-CN" altLang="en-US" sz="2400" b="1">
                <a:latin typeface="华文新魏" panose="02010800040101010101" charset="-122"/>
                <a:ea typeface="华文新魏" panose="02010800040101010101" charset="-122"/>
                <a:cs typeface="华文新魏" panose="02010800040101010101" charset="-122"/>
              </a:rPr>
              <a:t>较多的绿藻分布于海水的浅层</a:t>
            </a:r>
            <a:r>
              <a:rPr lang="en-US" altLang="zh-CN" sz="2400" b="1">
                <a:latin typeface="华文新魏" panose="02010800040101010101" charset="-122"/>
                <a:ea typeface="华文新魏" panose="02010800040101010101" charset="-122"/>
                <a:cs typeface="华文新魏" panose="02010800040101010101" charset="-122"/>
              </a:rPr>
              <a:t>,</a:t>
            </a:r>
            <a:r>
              <a:rPr lang="zh-CN" altLang="en-US" sz="2400" b="1">
                <a:latin typeface="华文新魏" panose="02010800040101010101" charset="-122"/>
                <a:ea typeface="华文新魏" panose="02010800040101010101" charset="-122"/>
                <a:cs typeface="华文新魏" panose="02010800040101010101" charset="-122"/>
              </a:rPr>
              <a:t>吸收</a:t>
            </a:r>
            <a:r>
              <a:rPr lang="zh-CN" altLang="en-US" sz="2400" b="1">
                <a:solidFill>
                  <a:schemeClr val="accent6"/>
                </a:solidFill>
                <a:latin typeface="华文新魏" panose="02010800040101010101" charset="-122"/>
                <a:ea typeface="华文新魏" panose="02010800040101010101" charset="-122"/>
                <a:cs typeface="华文新魏" panose="02010800040101010101" charset="-122"/>
              </a:rPr>
              <a:t>蓝紫光和绿光</a:t>
            </a:r>
            <a:r>
              <a:rPr lang="zh-CN" altLang="en-US" sz="2400" b="1">
                <a:latin typeface="华文新魏" panose="02010800040101010101" charset="-122"/>
                <a:ea typeface="华文新魏" panose="02010800040101010101" charset="-122"/>
                <a:cs typeface="华文新魏" panose="02010800040101010101" charset="-122"/>
              </a:rPr>
              <a:t>较多的褐藻分布于海水中层，吸收</a:t>
            </a:r>
            <a:r>
              <a:rPr lang="zh-CN" altLang="en-US" sz="2400" b="1">
                <a:solidFill>
                  <a:schemeClr val="accent6"/>
                </a:solidFill>
                <a:latin typeface="华文新魏" panose="02010800040101010101" charset="-122"/>
                <a:ea typeface="华文新魏" panose="02010800040101010101" charset="-122"/>
                <a:cs typeface="华文新魏" panose="02010800040101010101" charset="-122"/>
              </a:rPr>
              <a:t>蓝紫光较多</a:t>
            </a:r>
            <a:r>
              <a:rPr lang="zh-CN" altLang="en-US" sz="2400" b="1">
                <a:latin typeface="华文新魏" panose="02010800040101010101" charset="-122"/>
                <a:ea typeface="华文新魏" panose="02010800040101010101" charset="-122"/>
                <a:cs typeface="华文新魏" panose="02010800040101010101" charset="-122"/>
              </a:rPr>
              <a:t>的红藻分布于海水的深层。（</a:t>
            </a:r>
            <a:r>
              <a:rPr lang="zh-CN" altLang="en-US" sz="2400" b="1">
                <a:solidFill>
                  <a:srgbClr val="FF0000"/>
                </a:solidFill>
                <a:latin typeface="华文新魏" panose="02010800040101010101" charset="-122"/>
                <a:ea typeface="华文新魏" panose="02010800040101010101" charset="-122"/>
                <a:cs typeface="华文新魏" panose="02010800040101010101" charset="-122"/>
              </a:rPr>
              <a:t>光质的影响</a:t>
            </a:r>
            <a:r>
              <a:rPr lang="zh-CN" altLang="en-US" sz="2400" b="1">
                <a:latin typeface="华文新魏" panose="02010800040101010101" charset="-122"/>
                <a:ea typeface="华文新魏" panose="02010800040101010101" charset="-122"/>
                <a:cs typeface="华文新魏" panose="02010800040101010101" charset="-122"/>
              </a:rPr>
              <a:t>）</a:t>
            </a:r>
            <a:endParaRPr lang="zh-CN" altLang="en-US" sz="2400" b="1">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par>
                                <p:cTn id="32" presetID="2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2" grpId="0"/>
      <p:bldP spid="13" grpId="0"/>
      <p:bldP spid="14" grpId="0"/>
    </p:bldLst>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Text Box 2"/>
          <p:cNvSpPr txBox="1">
            <a:spLocks noChangeArrowheads="1"/>
          </p:cNvSpPr>
          <p:nvPr>
            <p:custDataLst>
              <p:tags r:id="rId4"/>
            </p:custDataLst>
          </p:nvPr>
        </p:nvSpPr>
        <p:spPr bwMode="auto">
          <a:xfrm>
            <a:off x="762035" y="411006"/>
            <a:ext cx="3010975" cy="521970"/>
          </a:xfrm>
          <a:prstGeom prst="rect">
            <a:avLst/>
          </a:prstGeom>
          <a:noFill/>
          <a:ln w="9525">
            <a:noFill/>
            <a:miter lim="800000"/>
          </a:ln>
          <a:effectLst/>
        </p:spPr>
        <p:txBody>
          <a:bodyPr wrap="square" lIns="91440" tIns="45720" rIns="91440" bIns="45720">
            <a:spAutoFit/>
          </a:bodyPr>
          <a:lstStyle/>
          <a:p>
            <a:pPr>
              <a:spcBef>
                <a:spcPct val="50000"/>
              </a:spcBef>
            </a:pPr>
            <a:r>
              <a:rPr kumimoji="1" lang="zh-CN" altLang="en-US" sz="2800" b="1">
                <a:latin typeface="华文新魏" panose="02010800040101010101" charset="-122"/>
                <a:ea typeface="华文新魏" panose="02010800040101010101" charset="-122"/>
                <a:cs typeface="华文新魏" panose="02010800040101010101" charset="-122"/>
              </a:rPr>
              <a:t>（</a:t>
            </a:r>
            <a:r>
              <a:rPr kumimoji="1" lang="en-US" altLang="zh-CN" sz="2800" b="1">
                <a:latin typeface="华文新魏" panose="02010800040101010101" charset="-122"/>
                <a:ea typeface="华文新魏" panose="02010800040101010101" charset="-122"/>
                <a:cs typeface="华文新魏" panose="02010800040101010101" charset="-122"/>
              </a:rPr>
              <a:t>2</a:t>
            </a:r>
            <a:r>
              <a:rPr kumimoji="1" lang="zh-CN" altLang="en-US" sz="2800" b="1">
                <a:latin typeface="华文新魏" panose="02010800040101010101" charset="-122"/>
                <a:ea typeface="华文新魏" panose="02010800040101010101" charset="-122"/>
                <a:cs typeface="华文新魏" panose="02010800040101010101" charset="-122"/>
              </a:rPr>
              <a:t>）水平结构</a:t>
            </a:r>
            <a:endParaRPr kumimoji="1" lang="zh-CN" altLang="en-US" sz="2800" b="1">
              <a:latin typeface="华文新魏" panose="02010800040101010101" charset="-122"/>
              <a:ea typeface="华文新魏" panose="02010800040101010101" charset="-122"/>
              <a:cs typeface="华文新魏" panose="02010800040101010101" charset="-122"/>
            </a:endParaRPr>
          </a:p>
        </p:txBody>
      </p:sp>
      <p:sp>
        <p:nvSpPr>
          <p:cNvPr id="3" name="Rectangle 4"/>
          <p:cNvSpPr>
            <a:spLocks noChangeArrowheads="1"/>
          </p:cNvSpPr>
          <p:nvPr>
            <p:custDataLst>
              <p:tags r:id="rId5"/>
            </p:custDataLst>
          </p:nvPr>
        </p:nvSpPr>
        <p:spPr bwMode="auto">
          <a:xfrm>
            <a:off x="992853" y="900786"/>
            <a:ext cx="10370563" cy="1981200"/>
          </a:xfrm>
          <a:prstGeom prst="rect">
            <a:avLst/>
          </a:prstGeom>
          <a:noFill/>
          <a:ln w="9525">
            <a:noFill/>
            <a:miter lim="800000"/>
          </a:ln>
          <a:effectLst/>
        </p:spPr>
        <p:txBody>
          <a:bodyPr lIns="91440" tIns="45720" rIns="91440" bIns="45720"/>
          <a:lstStyle/>
          <a:p>
            <a:pPr>
              <a:lnSpc>
                <a:spcPct val="120000"/>
              </a:lnSpc>
              <a:buClr>
                <a:srgbClr val="6096E6"/>
              </a:buClr>
              <a:buSzPct val="65000"/>
            </a:pPr>
            <a:r>
              <a:rPr kumimoji="1"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rPr>
              <a:t>   在水平方向上，由于</a:t>
            </a:r>
            <a:r>
              <a:rPr kumimoji="1" lang="zh-CN" altLang="en-US" sz="2800" b="1">
                <a:solidFill>
                  <a:srgbClr val="FF0000"/>
                </a:solidFill>
                <a:latin typeface="华文新魏" panose="02010800040101010101" charset="-122"/>
                <a:ea typeface="华文新魏" panose="02010800040101010101" charset="-122"/>
                <a:cs typeface="华文新魏" panose="02010800040101010101" charset="-122"/>
              </a:rPr>
              <a:t>地形的变化、土壤湿度和盐碱度的不同、生物自身生长特点的不同，以及人和动物的影响不同</a:t>
            </a:r>
            <a:r>
              <a:rPr kumimoji="1"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rPr>
              <a:t>，不同地段往往分布着不同的种群，种群的密度也有差别。</a:t>
            </a:r>
            <a:r>
              <a:rPr kumimoji="1" lang="zh-CN" altLang="en-US" sz="2800" b="1">
                <a:solidFill>
                  <a:srgbClr val="FF0000"/>
                </a:solidFill>
                <a:latin typeface="华文新魏" panose="02010800040101010101" charset="-122"/>
                <a:ea typeface="华文新魏" panose="02010800040101010101" charset="-122"/>
                <a:cs typeface="华文新魏" panose="02010800040101010101" charset="-122"/>
              </a:rPr>
              <a:t> </a:t>
            </a:r>
            <a:endParaRPr kumimoji="1" lang="zh-CN" altLang="en-US" sz="2800" b="1">
              <a:solidFill>
                <a:srgbClr val="FF0000"/>
              </a:solidFill>
              <a:latin typeface="华文新魏" panose="02010800040101010101" charset="-122"/>
              <a:ea typeface="华文新魏" panose="02010800040101010101" charset="-122"/>
              <a:cs typeface="华文新魏" panose="02010800040101010101" charset="-122"/>
            </a:endParaRPr>
          </a:p>
        </p:txBody>
      </p:sp>
      <p:pic>
        <p:nvPicPr>
          <p:cNvPr id="4" name="Picture 3"/>
          <p:cNvPicPr>
            <a:picLocks noChangeAspect="1" noChangeArrowheads="1"/>
          </p:cNvPicPr>
          <p:nvPr>
            <p:custDataLst>
              <p:tags r:id="rId7"/>
            </p:custDataLst>
          </p:nvPr>
        </p:nvPicPr>
        <p:blipFill>
          <a:blip r:embed="rId6"/>
          <a:srcRect r="49756" b="-1443"/>
          <a:stretch>
            <a:fillRect/>
          </a:stretch>
        </p:blipFill>
        <p:spPr bwMode="auto">
          <a:xfrm>
            <a:off x="992853" y="2734322"/>
            <a:ext cx="5175155" cy="3647006"/>
          </a:xfrm>
          <a:prstGeom prst="rect">
            <a:avLst/>
          </a:prstGeom>
          <a:noFill/>
        </p:spPr>
      </p:pic>
      <p:pic>
        <p:nvPicPr>
          <p:cNvPr id="5" name="图片 4"/>
          <p:cNvPicPr>
            <a:picLocks noChangeAspect="1"/>
          </p:cNvPicPr>
          <p:nvPr>
            <p:custDataLst>
              <p:tags r:id="rId9"/>
            </p:custDataLst>
          </p:nvPr>
        </p:nvPicPr>
        <p:blipFill>
          <a:blip r:embed="rId8"/>
          <a:stretch>
            <a:fillRect/>
          </a:stretch>
        </p:blipFill>
        <p:spPr>
          <a:xfrm>
            <a:off x="6469471" y="2974019"/>
            <a:ext cx="5373341" cy="3407309"/>
          </a:xfrm>
          <a:prstGeom prst="rect">
            <a:avLst/>
          </a:prstGeom>
          <a:effectLst>
            <a:softEdge rad="6350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 name="文本框 2"/>
          <p:cNvSpPr txBox="1"/>
          <p:nvPr>
            <p:custDataLst>
              <p:tags r:id="rId3"/>
            </p:custDataLst>
          </p:nvPr>
        </p:nvSpPr>
        <p:spPr>
          <a:xfrm>
            <a:off x="401320" y="307340"/>
            <a:ext cx="6886575" cy="5515610"/>
          </a:xfrm>
          <a:prstGeom prst="rect">
            <a:avLst/>
          </a:prstGeom>
          <a:noFill/>
        </p:spPr>
        <p:txBody>
          <a:bodyPr wrap="square" rtlCol="0">
            <a:spAutoFit/>
          </a:bodyPr>
          <a:lstStyle/>
          <a:p>
            <a:pPr marL="0" marR="0" lvl="0" indent="0" algn="just" defTabSz="914400" rtl="0" eaLnBrk="1" fontAlgn="auto" latinLnBrk="0" hangingPunct="1">
              <a:lnSpc>
                <a:spcPct val="140000"/>
              </a:lnSpc>
              <a:spcBef>
                <a:spcPct val="0"/>
              </a:spcBef>
              <a:spcAft>
                <a:spcPct val="0"/>
              </a:spcAft>
              <a:buClrTx/>
              <a:buSzTx/>
              <a:buFontTx/>
              <a:buNone/>
              <a:defRPr/>
            </a:pPr>
            <a:r>
              <a:rPr kumimoji="0" 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     </a:t>
            </a:r>
            <a:r>
              <a:rPr kumimoji="0" sz="2800" b="1" i="0" u="none" strike="noStrike" kern="1200" cap="none" spc="0" normalizeH="0" baseline="0" noProof="0" err="1">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芦苇等水生植物只能长在浅水或水边</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a:t>
            </a:r>
            <a:r>
              <a:rPr kumimoji="0" sz="2800" b="1" i="0" u="none" strike="noStrike" kern="1200" cap="none" spc="0" normalizeH="0" baseline="0" noProof="0" err="1">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红树、柳树等只能长在水源附近</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a:t>
            </a:r>
            <a:r>
              <a:rPr kumimoji="0" sz="2800" b="1" i="0" u="none" strike="noStrike" kern="1200" cap="none" spc="0" normalizeH="0" baseline="0" noProof="0" err="1">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松、杉、柏树等能长在比较干旱处；由以上描述体现出的影响水平结构的因素为_________</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endParaRPr>
          </a:p>
          <a:p>
            <a:pPr marL="0" marR="0" lvl="0" indent="0" algn="l" defTabSz="914400" rtl="0" eaLnBrk="1" fontAlgn="auto" latinLnBrk="0" hangingPunct="1">
              <a:lnSpc>
                <a:spcPct val="14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    </a:t>
            </a:r>
            <a:r>
              <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  </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森林中，在乔木的基部和其他被树冠遮住的地方，光线较暗，适于苔藓植物生存，而树冠下的间隙或其他光照较充足的地方，则有较多的灌木和草丛，由以上描述体现出的影响水平结构的因素为</a:t>
            </a:r>
            <a:r>
              <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_________</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endParaRPr>
          </a:p>
        </p:txBody>
      </p:sp>
      <p:pic>
        <p:nvPicPr>
          <p:cNvPr id="2050" name="Picture 2"/>
          <p:cNvPicPr>
            <a:picLocks noChangeAspect="1" noChangeArrowheads="1"/>
          </p:cNvPicPr>
          <p:nvPr>
            <p:custDataLst>
              <p:tags r:id="rId5"/>
            </p:custDataLst>
          </p:nvPr>
        </p:nvPicPr>
        <p:blipFill>
          <a:blip r:embed="rId4"/>
          <a:stretch>
            <a:fillRect/>
          </a:stretch>
        </p:blipFill>
        <p:spPr bwMode="auto">
          <a:xfrm>
            <a:off x="7385050" y="94615"/>
            <a:ext cx="4536440" cy="2085975"/>
          </a:xfrm>
          <a:prstGeom prst="rect">
            <a:avLst/>
          </a:prstGeom>
          <a:noFill/>
          <a:ln w="9525">
            <a:noFill/>
            <a:miter lim="800000"/>
          </a:ln>
          <a:effectLst>
            <a:softEdge rad="63500"/>
          </a:effectLst>
        </p:spPr>
      </p:pic>
      <p:sp>
        <p:nvSpPr>
          <p:cNvPr id="4" name="文本框 3"/>
          <p:cNvSpPr txBox="1"/>
          <p:nvPr>
            <p:custDataLst>
              <p:tags r:id="rId6"/>
            </p:custDataLst>
          </p:nvPr>
        </p:nvSpPr>
        <p:spPr>
          <a:xfrm>
            <a:off x="5137927" y="2087284"/>
            <a:ext cx="167195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rPr>
              <a:t>土壤湿度</a:t>
            </a:r>
            <a:endPar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endParaRPr>
          </a:p>
        </p:txBody>
      </p:sp>
      <p:sp>
        <p:nvSpPr>
          <p:cNvPr id="5" name="文本框 4"/>
          <p:cNvSpPr txBox="1"/>
          <p:nvPr>
            <p:custDataLst>
              <p:tags r:id="rId7"/>
            </p:custDataLst>
          </p:nvPr>
        </p:nvSpPr>
        <p:spPr>
          <a:xfrm>
            <a:off x="4730750" y="5125085"/>
            <a:ext cx="1813560"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rPr>
              <a:t>光照强度</a:t>
            </a:r>
            <a:endPar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宋体" panose="02010600030101010101" pitchFamily="2" charset="-122"/>
              <a:sym typeface="+mn-ea"/>
            </a:endParaRPr>
          </a:p>
        </p:txBody>
      </p:sp>
      <p:pic>
        <p:nvPicPr>
          <p:cNvPr id="7" name="图片 6"/>
          <p:cNvPicPr>
            <a:picLocks noChangeAspect="1"/>
          </p:cNvPicPr>
          <p:nvPr>
            <p:custDataLst>
              <p:tags r:id="rId9"/>
            </p:custDataLst>
          </p:nvPr>
        </p:nvPicPr>
        <p:blipFill>
          <a:blip r:embed="rId8"/>
          <a:stretch>
            <a:fillRect/>
          </a:stretch>
        </p:blipFill>
        <p:spPr>
          <a:xfrm>
            <a:off x="7385685" y="4546600"/>
            <a:ext cx="4536440" cy="2141220"/>
          </a:xfrm>
          <a:prstGeom prst="rect">
            <a:avLst/>
          </a:prstGeom>
          <a:effectLst>
            <a:softEdge rad="63500"/>
          </a:effectLst>
        </p:spPr>
      </p:pic>
      <p:pic>
        <p:nvPicPr>
          <p:cNvPr id="2051" name="New picture"/>
          <p:cNvPicPr/>
          <p:nvPr>
            <p:custDataLst>
              <p:tags r:id="rId11"/>
            </p:custDataLst>
          </p:nvPr>
        </p:nvPicPr>
        <p:blipFill>
          <a:blip r:embed="rId10"/>
          <a:stretch>
            <a:fillRect/>
          </a:stretch>
        </p:blipFill>
        <p:spPr>
          <a:xfrm>
            <a:off x="12166600" y="12623800"/>
            <a:ext cx="304800" cy="228600"/>
          </a:xfrm>
          <a:prstGeom prst="cube">
            <a:avLst/>
          </a:prstGeom>
        </p:spPr>
      </p:pic>
      <p:pic>
        <p:nvPicPr>
          <p:cNvPr id="48129" name="图片 111617"/>
          <p:cNvPicPr>
            <a:picLocks noChangeAspect="1"/>
          </p:cNvPicPr>
          <p:nvPr>
            <p:custDataLst>
              <p:tags r:id="rId13"/>
            </p:custDataLst>
          </p:nvPr>
        </p:nvPicPr>
        <p:blipFill>
          <a:blip r:embed="rId12"/>
          <a:stretch>
            <a:fillRect/>
          </a:stretch>
        </p:blipFill>
        <p:spPr>
          <a:xfrm>
            <a:off x="7385685" y="2180590"/>
            <a:ext cx="4479290" cy="234569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nodeType="clickPar">
                      <p:stCondLst>
                        <p:cond delay="indefinite"/>
                      </p:stCondLst>
                      <p:childTnLst>
                        <p:par>
                          <p:cTn id="9" fill="hold" nodeType="after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pic>
        <p:nvPicPr>
          <p:cNvPr id="8" name="Picture 8"/>
          <p:cNvPicPr>
            <a:picLocks noChangeAspect="1" noChangeArrowheads="1"/>
          </p:cNvPicPr>
          <p:nvPr>
            <p:custDataLst>
              <p:tags r:id="rId4"/>
            </p:custDataLst>
          </p:nvPr>
        </p:nvPicPr>
        <p:blipFill>
          <a:blip r:embed="rId3"/>
          <a:srcRect t="12311"/>
          <a:stretch>
            <a:fillRect/>
          </a:stretch>
        </p:blipFill>
        <p:spPr bwMode="auto">
          <a:xfrm>
            <a:off x="6123585" y="1535626"/>
            <a:ext cx="5318343" cy="3544152"/>
          </a:xfrm>
          <a:prstGeom prst="rect">
            <a:avLst/>
          </a:prstGeom>
          <a:noFill/>
          <a:ln w="9525">
            <a:noFill/>
            <a:miter lim="800000"/>
          </a:ln>
        </p:spPr>
      </p:pic>
      <p:sp>
        <p:nvSpPr>
          <p:cNvPr id="10" name="矩形 9"/>
          <p:cNvSpPr>
            <a:spLocks noChangeArrowheads="1"/>
          </p:cNvSpPr>
          <p:nvPr>
            <p:custDataLst>
              <p:tags r:id="rId5"/>
            </p:custDataLst>
          </p:nvPr>
        </p:nvSpPr>
        <p:spPr bwMode="auto">
          <a:xfrm>
            <a:off x="330541" y="5269013"/>
            <a:ext cx="11356465" cy="601980"/>
          </a:xfrm>
          <a:prstGeom prst="rect">
            <a:avLst/>
          </a:prstGeom>
          <a:noFill/>
          <a:ln w="9525">
            <a:noFill/>
            <a:miter lim="800000"/>
          </a:ln>
        </p:spPr>
        <p:txBody>
          <a:bodyPr wrap="square" lIns="108845" tIns="54422" rIns="108845" bIns="54422">
            <a:spAutoFit/>
          </a:bodyPr>
          <a:lstStyle/>
          <a:p>
            <a:pPr>
              <a:lnSpc>
                <a:spcPct val="120000"/>
              </a:lnSpc>
              <a:buFont typeface="Arial" panose="020b0604020202020204" pitchFamily="34" charset="0"/>
              <a:buNone/>
            </a:pPr>
            <a:r>
              <a:rPr lang="zh-CN" altLang="en-US" sz="2675" b="1">
                <a:solidFill>
                  <a:srgbClr val="FF0000"/>
                </a:solidFill>
                <a:latin typeface="华文新魏" panose="02010800040101010101" charset="-122"/>
                <a:ea typeface="华文新魏" panose="02010800040101010101" charset="-122"/>
                <a:cs typeface="华文新魏" panose="02010800040101010101" charset="-122"/>
              </a:rPr>
              <a:t>地形、土壤湿度和盐碱度、光照强度、生物自身特点、人和动物的影响等 。</a:t>
            </a:r>
            <a:endParaRPr lang="zh-CN" altLang="en-US" sz="2675" b="1">
              <a:solidFill>
                <a:srgbClr val="FF0000"/>
              </a:solidFill>
              <a:latin typeface="华文新魏" panose="02010800040101010101" charset="-122"/>
              <a:ea typeface="华文新魏" panose="02010800040101010101" charset="-122"/>
              <a:cs typeface="华文新魏" panose="02010800040101010101" charset="-122"/>
            </a:endParaRPr>
          </a:p>
        </p:txBody>
      </p:sp>
      <p:sp>
        <p:nvSpPr>
          <p:cNvPr id="11" name="矩形 10"/>
          <p:cNvSpPr>
            <a:spLocks noChangeArrowheads="1"/>
          </p:cNvSpPr>
          <p:nvPr>
            <p:custDataLst>
              <p:tags r:id="rId6"/>
            </p:custDataLst>
          </p:nvPr>
        </p:nvSpPr>
        <p:spPr bwMode="auto">
          <a:xfrm>
            <a:off x="963295" y="1990090"/>
            <a:ext cx="3686810" cy="601980"/>
          </a:xfrm>
          <a:prstGeom prst="rect">
            <a:avLst/>
          </a:prstGeom>
          <a:noFill/>
          <a:ln w="9525">
            <a:noFill/>
            <a:miter lim="800000"/>
          </a:ln>
        </p:spPr>
        <p:txBody>
          <a:bodyPr wrap="square" lIns="108845" tIns="54422" rIns="108845" bIns="54422">
            <a:spAutoFit/>
          </a:bodyPr>
          <a:lstStyle/>
          <a:p>
            <a:pPr>
              <a:lnSpc>
                <a:spcPct val="120000"/>
              </a:lnSpc>
            </a:pPr>
            <a:r>
              <a:rPr lang="zh-CN" altLang="en-US" sz="2675" b="1">
                <a:solidFill>
                  <a:srgbClr val="FF0000"/>
                </a:solidFill>
                <a:latin typeface="华文新魏" panose="02010800040101010101" charset="-122"/>
                <a:ea typeface="华文新魏" panose="02010800040101010101" charset="-122"/>
              </a:rPr>
              <a:t>主要特征是镶嵌性。</a:t>
            </a:r>
            <a:endParaRPr lang="zh-CN" altLang="en-US" sz="2675" b="1">
              <a:solidFill>
                <a:srgbClr val="FF0000"/>
              </a:solidFill>
              <a:latin typeface="华文新魏" panose="02010800040101010101" charset="-122"/>
              <a:ea typeface="华文新魏" panose="02010800040101010101" charset="-122"/>
            </a:endParaRPr>
          </a:p>
        </p:txBody>
      </p:sp>
      <p:sp>
        <p:nvSpPr>
          <p:cNvPr id="12" name="矩形 11"/>
          <p:cNvSpPr>
            <a:spLocks noChangeArrowheads="1"/>
          </p:cNvSpPr>
          <p:nvPr>
            <p:custDataLst>
              <p:tags r:id="rId7"/>
            </p:custDataLst>
          </p:nvPr>
        </p:nvSpPr>
        <p:spPr bwMode="auto">
          <a:xfrm>
            <a:off x="963218" y="3538574"/>
            <a:ext cx="5008880" cy="601980"/>
          </a:xfrm>
          <a:prstGeom prst="rect">
            <a:avLst/>
          </a:prstGeom>
          <a:noFill/>
          <a:ln w="9525">
            <a:noFill/>
            <a:miter lim="800000"/>
          </a:ln>
        </p:spPr>
        <p:txBody>
          <a:bodyPr wrap="none" lIns="108845" tIns="54422" rIns="108845" bIns="54422">
            <a:spAutoFit/>
          </a:bodyPr>
          <a:lstStyle/>
          <a:p>
            <a:pPr>
              <a:lnSpc>
                <a:spcPct val="120000"/>
              </a:lnSpc>
            </a:pPr>
            <a:r>
              <a:rPr lang="zh-CN" altLang="en-US" sz="2675" b="1">
                <a:solidFill>
                  <a:srgbClr val="FF0000"/>
                </a:solidFill>
                <a:latin typeface="华文新魏" panose="02010800040101010101" charset="-122"/>
                <a:ea typeface="华文新魏" panose="02010800040101010101" charset="-122"/>
              </a:rPr>
              <a:t>植物在水平方向上分布不均匀。</a:t>
            </a:r>
            <a:endParaRPr lang="zh-CN" altLang="en-US" sz="2675" b="1">
              <a:solidFill>
                <a:srgbClr val="FF0000"/>
              </a:solidFill>
              <a:latin typeface="华文新魏" panose="02010800040101010101" charset="-122"/>
              <a:ea typeface="华文新魏" panose="02010800040101010101" charset="-122"/>
            </a:endParaRPr>
          </a:p>
        </p:txBody>
      </p:sp>
      <p:sp>
        <p:nvSpPr>
          <p:cNvPr id="13" name="矩形 12"/>
          <p:cNvSpPr>
            <a:spLocks noChangeArrowheads="1"/>
          </p:cNvSpPr>
          <p:nvPr>
            <p:custDataLst>
              <p:tags r:id="rId8"/>
            </p:custDataLst>
          </p:nvPr>
        </p:nvSpPr>
        <p:spPr bwMode="auto">
          <a:xfrm>
            <a:off x="692693" y="1387866"/>
            <a:ext cx="3286125" cy="601980"/>
          </a:xfrm>
          <a:prstGeom prst="rect">
            <a:avLst/>
          </a:prstGeom>
          <a:noFill/>
          <a:ln w="9525">
            <a:noFill/>
            <a:miter lim="800000"/>
          </a:ln>
        </p:spPr>
        <p:txBody>
          <a:bodyPr wrap="none" lIns="108845" tIns="54422" rIns="108845" bIns="54422">
            <a:spAutoFit/>
          </a:bodyPr>
          <a:lstStyle/>
          <a:p>
            <a:pPr>
              <a:lnSpc>
                <a:spcPct val="120000"/>
              </a:lnSpc>
              <a:buFont typeface="Arial" panose="020b0604020202020204" pitchFamily="34" charset="0"/>
              <a:buNone/>
            </a:pPr>
            <a:r>
              <a:rPr lang="zh-CN" altLang="en-US" sz="2675" b="1">
                <a:solidFill>
                  <a:schemeClr val="tx1"/>
                </a:solidFill>
                <a:latin typeface="华文新魏" panose="02010800040101010101" charset="-122"/>
                <a:ea typeface="华文新魏" panose="02010800040101010101" charset="-122"/>
              </a:rPr>
              <a:t>①水平结构的特点：</a:t>
            </a:r>
            <a:endParaRPr lang="zh-CN" altLang="en-US" sz="2675" b="1">
              <a:solidFill>
                <a:schemeClr val="tx1"/>
              </a:solidFill>
              <a:latin typeface="华文新魏" panose="02010800040101010101" charset="-122"/>
              <a:ea typeface="华文新魏" panose="02010800040101010101" charset="-122"/>
            </a:endParaRPr>
          </a:p>
        </p:txBody>
      </p:sp>
      <p:sp>
        <p:nvSpPr>
          <p:cNvPr id="14" name="矩形 13"/>
          <p:cNvSpPr>
            <a:spLocks noChangeArrowheads="1"/>
          </p:cNvSpPr>
          <p:nvPr>
            <p:custDataLst>
              <p:tags r:id="rId9"/>
            </p:custDataLst>
          </p:nvPr>
        </p:nvSpPr>
        <p:spPr bwMode="auto">
          <a:xfrm>
            <a:off x="692677" y="2821346"/>
            <a:ext cx="3639820" cy="601980"/>
          </a:xfrm>
          <a:prstGeom prst="rect">
            <a:avLst/>
          </a:prstGeom>
          <a:noFill/>
          <a:ln w="9525">
            <a:noFill/>
            <a:miter lim="800000"/>
          </a:ln>
        </p:spPr>
        <p:txBody>
          <a:bodyPr wrap="none" lIns="108845" tIns="54422" rIns="108845" bIns="54422">
            <a:spAutoFit/>
          </a:bodyPr>
          <a:lstStyle/>
          <a:p>
            <a:pPr>
              <a:lnSpc>
                <a:spcPct val="120000"/>
              </a:lnSpc>
              <a:buFont typeface="Arial" panose="020b0604020202020204" pitchFamily="34" charset="0"/>
              <a:buNone/>
            </a:pPr>
            <a:r>
              <a:rPr lang="zh-CN" altLang="en-US" sz="2675" b="1">
                <a:solidFill>
                  <a:schemeClr val="tx1"/>
                </a:solidFill>
                <a:latin typeface="华文新魏" panose="02010800040101010101" charset="-122"/>
                <a:ea typeface="华文新魏" panose="02010800040101010101" charset="-122"/>
              </a:rPr>
              <a:t>②导致镶嵌性的原因：</a:t>
            </a:r>
            <a:endParaRPr lang="zh-CN" altLang="en-US" sz="2675" b="1">
              <a:solidFill>
                <a:schemeClr val="tx1"/>
              </a:solidFill>
              <a:latin typeface="华文新魏" panose="02010800040101010101" charset="-122"/>
              <a:ea typeface="华文新魏" panose="02010800040101010101" charset="-122"/>
            </a:endParaRPr>
          </a:p>
        </p:txBody>
      </p:sp>
      <p:sp>
        <p:nvSpPr>
          <p:cNvPr id="15" name="矩形 14"/>
          <p:cNvSpPr>
            <a:spLocks noChangeArrowheads="1"/>
          </p:cNvSpPr>
          <p:nvPr>
            <p:custDataLst>
              <p:tags r:id="rId10"/>
            </p:custDataLst>
          </p:nvPr>
        </p:nvSpPr>
        <p:spPr bwMode="auto">
          <a:xfrm>
            <a:off x="584231" y="4662172"/>
            <a:ext cx="3639820" cy="601980"/>
          </a:xfrm>
          <a:prstGeom prst="rect">
            <a:avLst/>
          </a:prstGeom>
          <a:noFill/>
          <a:ln w="9525">
            <a:noFill/>
            <a:miter lim="800000"/>
          </a:ln>
        </p:spPr>
        <p:txBody>
          <a:bodyPr wrap="none" lIns="108845" tIns="54422" rIns="108845" bIns="54422">
            <a:spAutoFit/>
          </a:bodyPr>
          <a:lstStyle/>
          <a:p>
            <a:pPr>
              <a:lnSpc>
                <a:spcPct val="120000"/>
              </a:lnSpc>
              <a:buFont typeface="Arial" panose="020b0604020202020204" pitchFamily="34" charset="0"/>
              <a:buNone/>
            </a:pPr>
            <a:r>
              <a:rPr lang="zh-CN" altLang="en-US" sz="2675" b="1">
                <a:solidFill>
                  <a:schemeClr val="tx1"/>
                </a:solidFill>
                <a:latin typeface="华文新魏" panose="02010800040101010101" charset="-122"/>
                <a:ea typeface="华文新魏" panose="02010800040101010101" charset="-122"/>
              </a:rPr>
              <a:t>③分布不均匀的原因：</a:t>
            </a:r>
            <a:endParaRPr lang="zh-CN" altLang="en-US" sz="2675" b="1">
              <a:solidFill>
                <a:schemeClr val="tx1"/>
              </a:solidFill>
              <a:latin typeface="华文新魏" panose="02010800040101010101" charset="-122"/>
              <a:ea typeface="华文新魏" panose="0201080004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矩形 1"/>
          <p:cNvSpPr/>
          <p:nvPr>
            <p:custDataLst>
              <p:tags r:id="rId4"/>
            </p:custDataLst>
          </p:nvPr>
        </p:nvSpPr>
        <p:spPr>
          <a:xfrm>
            <a:off x="131341" y="1013807"/>
            <a:ext cx="11929318" cy="4431030"/>
          </a:xfrm>
          <a:prstGeom prst="rect">
            <a:avLst/>
          </a:prstGeom>
        </p:spPr>
        <p:txBody>
          <a:bodyPr wrap="square">
            <a:spAutoFit/>
          </a:bodyPr>
          <a:lstStyle/>
          <a:p>
            <a:pPr marL="0" marR="0" lvl="0" indent="0" algn="just" defTabSz="914400" rtl="0" eaLnBrk="1" fontAlgn="auto" latinLnBrk="0" hangingPunct="1">
              <a:lnSpc>
                <a:spcPct val="150000"/>
              </a:lnSpc>
              <a:spcBef>
                <a:spcPct val="0"/>
              </a:spcBef>
              <a:spcAft>
                <a:spcPct val="0"/>
              </a:spcAft>
              <a:buClrTx/>
              <a:buSzTx/>
              <a:buFontTx/>
              <a:buNone/>
              <a:tabLst>
                <a:tab pos="2970530"/>
              </a:tabLst>
              <a:defRPr/>
            </a:pPr>
            <a:r>
              <a:rPr kumimoji="0" lang="en-US" altLang="zh-CN" sz="32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a:t>
            </a:r>
            <a:r>
              <a:rPr kumimoji="0" lang="zh-CN" altLang="en-US" sz="32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典例</a:t>
            </a:r>
            <a:r>
              <a:rPr kumimoji="0" lang="en-US" altLang="zh-CN" sz="32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a:t>
            </a:r>
            <a:r>
              <a:rPr kumimoji="0" lang="zh-CN" altLang="zh-CN" sz="3200" b="1" i="0" u="none" strike="noStrike" kern="1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关于群落的结构，以下理解不正确的是</a:t>
            </a:r>
            <a:r>
              <a:rPr kumimoji="0" lang="en-US" altLang="zh-CN" sz="3200" b="1" i="0" u="none" strike="noStrike" kern="1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a:t>
            </a:r>
            <a:r>
              <a:rPr kumimoji="0" lang="zh-CN" altLang="zh-CN" sz="3200" b="1" i="0" u="none" strike="noStrike" kern="1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　　</a:t>
            </a:r>
            <a:r>
              <a:rPr kumimoji="0" lang="en-US" altLang="zh-CN" sz="3200" b="1" i="0" u="none" strike="noStrike" kern="1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rPr>
              <a:t>)</a:t>
            </a:r>
            <a:endParaRPr kumimoji="0" lang="zh-CN" altLang="zh-CN" sz="1200" b="1" i="0" u="none" strike="noStrike" kern="100" cap="none" spc="0" normalizeH="0" baseline="0" noProof="0">
              <a:ln>
                <a:noFill/>
              </a:ln>
              <a:solidFill>
                <a:srgbClr val="0070C0"/>
              </a:solidFill>
              <a:effectLst/>
              <a:uLnTx/>
              <a:uFillTx/>
              <a:latin typeface="华文新魏" panose="02010800040101010101" charset="-122"/>
              <a:ea typeface="华文新魏" panose="02010800040101010101" charset="-122"/>
              <a:cs typeface="华文新魏" panose="02010800040101010101" charset="-122"/>
            </a:endParaRPr>
          </a:p>
          <a:p>
            <a:pPr marL="252095" marR="0" lvl="0" indent="0" algn="just" defTabSz="914400" rtl="0" eaLnBrk="1" fontAlgn="auto" latinLnBrk="0" hangingPunct="1">
              <a:lnSpc>
                <a:spcPct val="150000"/>
              </a:lnSpc>
              <a:spcBef>
                <a:spcPct val="0"/>
              </a:spcBef>
              <a:spcAft>
                <a:spcPct val="0"/>
              </a:spcAft>
              <a:buClrTx/>
              <a:buSzTx/>
              <a:buFontTx/>
              <a:buNone/>
              <a:tabLst>
                <a:tab pos="2970530"/>
              </a:tabLst>
              <a:defRPr/>
            </a:pPr>
            <a:r>
              <a:rPr kumimoji="0" lang="en-US" altLang="zh-CN" sz="3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A.</a:t>
            </a:r>
            <a:r>
              <a:rPr kumimoji="0" lang="zh-CN" altLang="zh-CN" sz="3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竹林中箭竹高低错落有致，其在垂直结构上有分层现象</a:t>
            </a:r>
            <a:endParaRPr kumimoji="0" lang="zh-CN" altLang="zh-CN" sz="1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252095" marR="0" lvl="0" indent="0" algn="just" defTabSz="914400" rtl="0" eaLnBrk="1" fontAlgn="auto" latinLnBrk="0" hangingPunct="1">
              <a:lnSpc>
                <a:spcPct val="150000"/>
              </a:lnSpc>
              <a:spcBef>
                <a:spcPct val="0"/>
              </a:spcBef>
              <a:spcAft>
                <a:spcPct val="0"/>
              </a:spcAft>
              <a:buClrTx/>
              <a:buSzTx/>
              <a:buFontTx/>
              <a:buNone/>
              <a:tabLst>
                <a:tab pos="2970530"/>
              </a:tabLst>
              <a:defRPr/>
            </a:pPr>
            <a:r>
              <a:rPr kumimoji="0" lang="en-US" altLang="zh-CN" sz="3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B.</a:t>
            </a:r>
            <a:r>
              <a:rPr kumimoji="0" lang="zh-CN" altLang="zh-CN" sz="3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动物在群落中的垂直分布与植物的分层现象密切相关</a:t>
            </a:r>
            <a:endParaRPr kumimoji="0" lang="zh-CN" altLang="zh-CN" sz="1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252095" marR="0" lvl="0" indent="0" algn="just" defTabSz="914400" rtl="0" eaLnBrk="1" fontAlgn="auto" latinLnBrk="0" hangingPunct="1">
              <a:lnSpc>
                <a:spcPct val="150000"/>
              </a:lnSpc>
              <a:spcBef>
                <a:spcPct val="0"/>
              </a:spcBef>
              <a:spcAft>
                <a:spcPct val="0"/>
              </a:spcAft>
              <a:buClrTx/>
              <a:buSzTx/>
              <a:buFontTx/>
              <a:buNone/>
              <a:tabLst>
                <a:tab pos="2970530"/>
              </a:tabLst>
              <a:defRPr/>
            </a:pPr>
            <a:r>
              <a:rPr kumimoji="0" lang="en-US" altLang="zh-CN" sz="3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C.</a:t>
            </a:r>
            <a:r>
              <a:rPr kumimoji="0" lang="zh-CN" altLang="zh-CN" sz="3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淡水鱼占据不同的水层，出现的分层现象与各种鱼的食性有关</a:t>
            </a:r>
            <a:endParaRPr kumimoji="0" lang="zh-CN" altLang="zh-CN" sz="1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252095" marR="0" lvl="0" indent="0" algn="just" defTabSz="914400" rtl="0" eaLnBrk="1" fontAlgn="auto" latinLnBrk="0" hangingPunct="1">
              <a:lnSpc>
                <a:spcPct val="150000"/>
              </a:lnSpc>
              <a:spcBef>
                <a:spcPct val="0"/>
              </a:spcBef>
              <a:spcAft>
                <a:spcPct val="0"/>
              </a:spcAft>
              <a:buClrTx/>
              <a:buSzTx/>
              <a:buFontTx/>
              <a:buNone/>
              <a:tabLst>
                <a:tab pos="2970530"/>
              </a:tabLst>
              <a:defRPr/>
            </a:pPr>
            <a:r>
              <a:rPr kumimoji="0" lang="en-US" altLang="zh-CN" sz="3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D.</a:t>
            </a:r>
            <a:r>
              <a:rPr kumimoji="0" lang="zh-CN" altLang="zh-CN" sz="3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不同地段生物种类有差别，在水平方向上呈镶嵌分布</a:t>
            </a:r>
            <a:endParaRPr kumimoji="0" lang="zh-CN" altLang="zh-CN" sz="12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252095" marR="0" lvl="0" indent="0" algn="just" defTabSz="914400" rtl="0" eaLnBrk="1" fontAlgn="auto" latinLnBrk="0" hangingPunct="1">
              <a:lnSpc>
                <a:spcPct val="150000"/>
              </a:lnSpc>
              <a:spcBef>
                <a:spcPct val="0"/>
              </a:spcBef>
              <a:spcAft>
                <a:spcPct val="0"/>
              </a:spcAft>
              <a:buClrTx/>
              <a:buSzTx/>
              <a:buFontTx/>
              <a:buNone/>
              <a:tabLst>
                <a:tab pos="2970530"/>
              </a:tabLst>
              <a:defRPr/>
            </a:pPr>
            <a:endParaRPr kumimoji="0" lang="en-US" altLang="zh-CN" sz="2800" b="1" i="0" u="none" strike="noStrike" kern="100" cap="none" spc="0" normalizeH="0" baseline="0" noProof="0">
              <a:ln>
                <a:noFill/>
              </a:ln>
              <a:solidFill>
                <a:srgbClr val="0000FF"/>
              </a:solidFill>
              <a:effectLst/>
              <a:uLnTx/>
              <a:uFillTx/>
              <a:latin typeface="华文新魏" panose="02010800040101010101" charset="-122"/>
              <a:ea typeface="华文新魏" panose="02010800040101010101" charset="-122"/>
              <a:cs typeface="华文新魏" panose="02010800040101010101" charset="-122"/>
            </a:endParaRPr>
          </a:p>
        </p:txBody>
      </p:sp>
      <p:sp>
        <p:nvSpPr>
          <p:cNvPr id="3" name="矩形 2"/>
          <p:cNvSpPr/>
          <p:nvPr>
            <p:custDataLst>
              <p:tags r:id="rId5"/>
            </p:custDataLst>
          </p:nvPr>
        </p:nvSpPr>
        <p:spPr>
          <a:xfrm>
            <a:off x="9124569" y="1218329"/>
            <a:ext cx="481222" cy="58477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00" cap="none" spc="0" normalizeH="0" baseline="0" noProof="0">
                <a:ln>
                  <a:noFill/>
                </a:ln>
                <a:solidFill>
                  <a:srgbClr val="C00000"/>
                </a:solidFill>
                <a:effectLst/>
                <a:uLnTx/>
                <a:uFillTx/>
                <a:latin typeface="华文新魏" panose="02010800040101010101" charset="-122"/>
                <a:ea typeface="华文新魏" panose="02010800040101010101" charset="-122"/>
                <a:cs typeface="Times New Roman" panose="02020603050405020304" pitchFamily="18" charset="0"/>
                <a:sym typeface="Times New Roman" panose="02020603050405020304"/>
              </a:rPr>
              <a:t>A</a:t>
            </a:r>
            <a:endParaRPr kumimoji="0" lang="en-US" altLang="zh-CN" sz="3200" b="1" i="0" u="none" strike="noStrike" kern="100" cap="none" spc="0" normalizeH="0" baseline="0" noProof="0">
              <a:ln>
                <a:noFill/>
              </a:ln>
              <a:solidFill>
                <a:srgbClr val="C00000"/>
              </a:solidFill>
              <a:effectLst/>
              <a:uLnTx/>
              <a:uFillTx/>
              <a:latin typeface="华文新魏" panose="02010800040101010101" charset="-122"/>
              <a:ea typeface="华文新魏" panose="02010800040101010101" charset="-122"/>
              <a:cs typeface="Times New Roman" panose="02020603050405020304" pitchFamily="18" charset="0"/>
              <a:sym typeface="Times New Roman" panose="02020603050405020304"/>
            </a:endParaRPr>
          </a:p>
        </p:txBody>
      </p:sp>
      <p:sp>
        <p:nvSpPr>
          <p:cNvPr id="5" name="文本框 4"/>
          <p:cNvSpPr txBox="1"/>
          <p:nvPr>
            <p:custDataLst>
              <p:tags r:id="rId6"/>
            </p:custDataLst>
          </p:nvPr>
        </p:nvSpPr>
        <p:spPr>
          <a:xfrm>
            <a:off x="488016" y="5211513"/>
            <a:ext cx="11338249" cy="523220"/>
          </a:xfrm>
          <a:prstGeom prst="rect">
            <a:avLst/>
          </a:prstGeom>
          <a:noFill/>
        </p:spPr>
        <p:txBody>
          <a:bodyPr wrap="square">
            <a:spAutoFit/>
          </a:bodyPr>
          <a:lstStyle/>
          <a:p>
            <a:r>
              <a:rPr lang="zh-CN" altLang="en-US" sz="2800" b="1">
                <a:solidFill>
                  <a:srgbClr val="FF0000"/>
                </a:solidFill>
                <a:latin typeface="华文新魏" panose="02010800040101010101" charset="-122"/>
                <a:ea typeface="华文新魏" panose="02010800040101010101" charset="-122"/>
              </a:rPr>
              <a:t>注意：竹林中的箭竹属于一个种群，而垂直结构属于群落的空间结构。</a:t>
            </a:r>
            <a:endParaRPr lang="zh-CN" altLang="en-US" sz="2800" b="1">
              <a:solidFill>
                <a:srgbClr val="FF0000"/>
              </a:solidFill>
              <a:latin typeface="华文新魏" panose="02010800040101010101" charset="-122"/>
              <a:ea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101" name="文本框 100"/>
          <p:cNvSpPr txBox="1"/>
          <p:nvPr>
            <p:custDataLst>
              <p:tags r:id="rId3"/>
            </p:custDataLst>
          </p:nvPr>
        </p:nvSpPr>
        <p:spPr>
          <a:xfrm>
            <a:off x="179705" y="267335"/>
            <a:ext cx="10756265" cy="5631180"/>
          </a:xfrm>
          <a:prstGeom prst="rect">
            <a:avLst/>
          </a:prstGeom>
          <a:noFill/>
          <a:ln w="9525">
            <a:noFill/>
          </a:ln>
        </p:spPr>
        <p:txBody>
          <a:bodyPr wrap="square">
            <a:spAutoFit/>
          </a:bodyPr>
          <a:lstStyle/>
          <a:p>
            <a:pPr indent="0"/>
            <a:r>
              <a:rPr lang="zh-CN" sz="2400" b="0">
                <a:solidFill>
                  <a:srgbClr val="0070C0"/>
                </a:solidFill>
                <a:latin typeface="华文新魏" panose="02010800040101010101" charset="-122"/>
                <a:ea typeface="华文新魏" panose="02010800040101010101" charset="-122"/>
                <a:cs typeface="华文新魏" panose="02010800040101010101" charset="-122"/>
              </a:rPr>
              <a:t>如图</a:t>
            </a:r>
            <a:r>
              <a:rPr lang="en-US" sz="2400" b="0">
                <a:solidFill>
                  <a:srgbClr val="0070C0"/>
                </a:solidFill>
                <a:latin typeface="华文新魏" panose="02010800040101010101" charset="-122"/>
                <a:ea typeface="华文新魏" panose="02010800040101010101" charset="-122"/>
                <a:cs typeface="华文新魏" panose="02010800040101010101" charset="-122"/>
              </a:rPr>
              <a:t>a</a:t>
            </a:r>
            <a:r>
              <a:rPr lang="zh-CN" sz="2400" b="0">
                <a:solidFill>
                  <a:srgbClr val="0070C0"/>
                </a:solidFill>
                <a:latin typeface="华文新魏" panose="02010800040101010101" charset="-122"/>
                <a:ea typeface="华文新魏" panose="02010800040101010101" charset="-122"/>
                <a:cs typeface="华文新魏" panose="02010800040101010101" charset="-122"/>
              </a:rPr>
              <a:t>、</a:t>
            </a:r>
            <a:r>
              <a:rPr lang="en-US" sz="2400" b="0">
                <a:solidFill>
                  <a:srgbClr val="0070C0"/>
                </a:solidFill>
                <a:latin typeface="华文新魏" panose="02010800040101010101" charset="-122"/>
                <a:ea typeface="华文新魏" panose="02010800040101010101" charset="-122"/>
                <a:cs typeface="华文新魏" panose="02010800040101010101" charset="-122"/>
              </a:rPr>
              <a:t>b</a:t>
            </a:r>
            <a:r>
              <a:rPr lang="zh-CN" sz="2400" b="0">
                <a:solidFill>
                  <a:srgbClr val="0070C0"/>
                </a:solidFill>
                <a:latin typeface="华文新魏" panose="02010800040101010101" charset="-122"/>
                <a:ea typeface="华文新魏" panose="02010800040101010101" charset="-122"/>
                <a:cs typeface="华文新魏" panose="02010800040101010101" charset="-122"/>
              </a:rPr>
              <a:t>、</a:t>
            </a:r>
            <a:r>
              <a:rPr lang="en-US" sz="2400" b="0">
                <a:solidFill>
                  <a:srgbClr val="0070C0"/>
                </a:solidFill>
                <a:latin typeface="华文新魏" panose="02010800040101010101" charset="-122"/>
                <a:ea typeface="华文新魏" panose="02010800040101010101" charset="-122"/>
                <a:cs typeface="华文新魏" panose="02010800040101010101" charset="-122"/>
              </a:rPr>
              <a:t>c</a:t>
            </a:r>
            <a:r>
              <a:rPr lang="zh-CN" sz="2400" b="0">
                <a:solidFill>
                  <a:srgbClr val="0070C0"/>
                </a:solidFill>
                <a:latin typeface="华文新魏" panose="02010800040101010101" charset="-122"/>
                <a:ea typeface="华文新魏" panose="02010800040101010101" charset="-122"/>
                <a:cs typeface="华文新魏" panose="02010800040101010101" charset="-122"/>
              </a:rPr>
              <a:t>分别代表在－</a:t>
            </a:r>
            <a:r>
              <a:rPr lang="en-US" sz="2400" b="0">
                <a:solidFill>
                  <a:srgbClr val="0070C0"/>
                </a:solidFill>
                <a:latin typeface="华文新魏" panose="02010800040101010101" charset="-122"/>
                <a:ea typeface="华文新魏" panose="02010800040101010101" charset="-122"/>
                <a:cs typeface="华文新魏" panose="02010800040101010101" charset="-122"/>
              </a:rPr>
              <a:t>200 m</a:t>
            </a:r>
            <a:r>
              <a:rPr lang="zh-CN" sz="2400" b="0">
                <a:solidFill>
                  <a:srgbClr val="0070C0"/>
                </a:solidFill>
                <a:latin typeface="华文新魏" panose="02010800040101010101" charset="-122"/>
                <a:ea typeface="华文新魏" panose="02010800040101010101" charset="-122"/>
                <a:cs typeface="华文新魏" panose="02010800040101010101" charset="-122"/>
              </a:rPr>
              <a:t>～</a:t>
            </a:r>
            <a:r>
              <a:rPr lang="en-US" sz="2400" b="0">
                <a:solidFill>
                  <a:srgbClr val="0070C0"/>
                </a:solidFill>
                <a:latin typeface="华文新魏" panose="02010800040101010101" charset="-122"/>
                <a:ea typeface="华文新魏" panose="02010800040101010101" charset="-122"/>
                <a:cs typeface="华文新魏" panose="02010800040101010101" charset="-122"/>
              </a:rPr>
              <a:t>3 800 m</a:t>
            </a:r>
            <a:r>
              <a:rPr lang="zh-CN" sz="2400" b="0">
                <a:solidFill>
                  <a:srgbClr val="0070C0"/>
                </a:solidFill>
                <a:latin typeface="华文新魏" panose="02010800040101010101" charset="-122"/>
                <a:ea typeface="华文新魏" panose="02010800040101010101" charset="-122"/>
                <a:cs typeface="华文新魏" panose="02010800040101010101" charset="-122"/>
              </a:rPr>
              <a:t>的海拔内，山坡</a:t>
            </a:r>
            <a:r>
              <a:rPr lang="en-US" sz="2400" b="0">
                <a:solidFill>
                  <a:srgbClr val="0070C0"/>
                </a:solidFill>
                <a:latin typeface="华文新魏" panose="02010800040101010101" charset="-122"/>
                <a:ea typeface="华文新魏" panose="02010800040101010101" charset="-122"/>
                <a:cs typeface="华文新魏" panose="02010800040101010101" charset="-122"/>
              </a:rPr>
              <a:t>a</a:t>
            </a:r>
            <a:r>
              <a:rPr lang="zh-CN" sz="2400" b="0">
                <a:solidFill>
                  <a:srgbClr val="0070C0"/>
                </a:solidFill>
                <a:latin typeface="华文新魏" panose="02010800040101010101" charset="-122"/>
                <a:ea typeface="华文新魏" panose="02010800040101010101" charset="-122"/>
                <a:cs typeface="华文新魏" panose="02010800040101010101" charset="-122"/>
              </a:rPr>
              <a:t>、森林</a:t>
            </a:r>
            <a:r>
              <a:rPr lang="en-US" sz="2400" b="0">
                <a:solidFill>
                  <a:srgbClr val="0070C0"/>
                </a:solidFill>
                <a:latin typeface="华文新魏" panose="02010800040101010101" charset="-122"/>
                <a:ea typeface="华文新魏" panose="02010800040101010101" charset="-122"/>
                <a:cs typeface="华文新魏" panose="02010800040101010101" charset="-122"/>
              </a:rPr>
              <a:t>b</a:t>
            </a:r>
            <a:r>
              <a:rPr lang="zh-CN" sz="2400" b="0">
                <a:solidFill>
                  <a:srgbClr val="0070C0"/>
                </a:solidFill>
                <a:latin typeface="华文新魏" panose="02010800040101010101" charset="-122"/>
                <a:ea typeface="华文新魏" panose="02010800040101010101" charset="-122"/>
                <a:cs typeface="华文新魏" panose="02010800040101010101" charset="-122"/>
              </a:rPr>
              <a:t>、海洋</a:t>
            </a:r>
            <a:r>
              <a:rPr lang="en-US" sz="2400" b="0">
                <a:solidFill>
                  <a:srgbClr val="0070C0"/>
                </a:solidFill>
                <a:latin typeface="华文新魏" panose="02010800040101010101" charset="-122"/>
                <a:ea typeface="华文新魏" panose="02010800040101010101" charset="-122"/>
                <a:cs typeface="华文新魏" panose="02010800040101010101" charset="-122"/>
              </a:rPr>
              <a:t>c</a:t>
            </a:r>
            <a:r>
              <a:rPr lang="zh-CN" sz="2400" b="0">
                <a:solidFill>
                  <a:srgbClr val="0070C0"/>
                </a:solidFill>
                <a:latin typeface="华文新魏" panose="02010800040101010101" charset="-122"/>
                <a:ea typeface="华文新魏" panose="02010800040101010101" charset="-122"/>
                <a:cs typeface="华文新魏" panose="02010800040101010101" charset="-122"/>
              </a:rPr>
              <a:t>三个不同的自然区域内植物的分布状况。回答下列问题：</a:t>
            </a:r>
            <a:endParaRPr lang="en-US" sz="2400" b="0">
              <a:solidFill>
                <a:srgbClr val="0070C0"/>
              </a:solidFill>
              <a:latin typeface="华文新魏" panose="02010800040101010101" charset="-122"/>
              <a:ea typeface="华文新魏" panose="02010800040101010101" charset="-122"/>
              <a:cs typeface="华文新魏" panose="02010800040101010101" charset="-122"/>
            </a:endParaRPr>
          </a:p>
          <a:p>
            <a:pPr indent="0"/>
            <a:r>
              <a:rPr lang="en-US" sz="2400" b="0">
                <a:latin typeface="华文新魏" panose="02010800040101010101" charset="-122"/>
                <a:ea typeface="华文新魏" panose="02010800040101010101" charset="-122"/>
                <a:cs typeface="华文新魏" panose="02010800040101010101" charset="-122"/>
              </a:rPr>
              <a:t>(1)a</a:t>
            </a:r>
            <a:r>
              <a:rPr lang="zh-CN" sz="2400" b="0">
                <a:latin typeface="华文新魏" panose="02010800040101010101" charset="-122"/>
                <a:ea typeface="华文新魏" panose="02010800040101010101" charset="-122"/>
                <a:cs typeface="华文新魏" panose="02010800040101010101" charset="-122"/>
              </a:rPr>
              <a:t>处不同高度的山坡上分布着不同的植物类群，影响它们</a:t>
            </a:r>
            <a:endParaRPr lang="zh-CN" sz="2400" b="0">
              <a:latin typeface="华文新魏" panose="02010800040101010101" charset="-122"/>
              <a:ea typeface="华文新魏" panose="02010800040101010101" charset="-122"/>
              <a:cs typeface="华文新魏" panose="02010800040101010101" charset="-122"/>
            </a:endParaRPr>
          </a:p>
          <a:p>
            <a:pPr indent="0"/>
            <a:r>
              <a:rPr lang="zh-CN" sz="2400" b="0">
                <a:latin typeface="华文新魏" panose="02010800040101010101" charset="-122"/>
                <a:ea typeface="华文新魏" panose="02010800040101010101" charset="-122"/>
                <a:cs typeface="华文新魏" panose="02010800040101010101" charset="-122"/>
              </a:rPr>
              <a:t>分布的主要环境因素是什么？这是群落的垂直结构吗？</a:t>
            </a:r>
            <a:r>
              <a:rPr lang="en-US" sz="2400" b="0">
                <a:latin typeface="华文新魏" panose="02010800040101010101" charset="-122"/>
                <a:ea typeface="华文新魏" panose="02010800040101010101" charset="-122"/>
                <a:cs typeface="华文新魏" panose="02010800040101010101" charset="-122"/>
              </a:rPr>
              <a:t> </a:t>
            </a:r>
            <a:r>
              <a:rPr lang="en-US" sz="2400" b="0">
                <a:latin typeface="华文新魏" panose="02010800040101010101" charset="-122"/>
                <a:ea typeface="华文新魏" panose="02010800040101010101" charset="-122"/>
                <a:cs typeface="华文新魏" panose="02010800040101010101" charset="-122"/>
              </a:rPr>
              <a:t>(2) b</a:t>
            </a:r>
            <a:r>
              <a:rPr lang="zh-CN" sz="2400" b="0">
                <a:latin typeface="华文新魏" panose="02010800040101010101" charset="-122"/>
                <a:ea typeface="华文新魏" panose="02010800040101010101" charset="-122"/>
                <a:cs typeface="华文新魏" panose="02010800040101010101" charset="-122"/>
              </a:rPr>
              <a:t>、</a:t>
            </a:r>
            <a:r>
              <a:rPr lang="en-US" sz="2400" b="0">
                <a:latin typeface="华文新魏" panose="02010800040101010101" charset="-122"/>
                <a:ea typeface="华文新魏" panose="02010800040101010101" charset="-122"/>
                <a:cs typeface="华文新魏" panose="02010800040101010101" charset="-122"/>
              </a:rPr>
              <a:t>c</a:t>
            </a:r>
            <a:r>
              <a:rPr lang="zh-CN" sz="2400" b="0">
                <a:latin typeface="华文新魏" panose="02010800040101010101" charset="-122"/>
                <a:ea typeface="华文新魏" panose="02010800040101010101" charset="-122"/>
                <a:cs typeface="华文新魏" panose="02010800040101010101" charset="-122"/>
              </a:rPr>
              <a:t>处的植物在垂直方向上都具有明显的分层现象，影</a:t>
            </a:r>
            <a:r>
              <a:rPr lang="zh-CN" sz="2400" b="0">
                <a:latin typeface="华文新魏" panose="02010800040101010101" charset="-122"/>
                <a:ea typeface="华文新魏" panose="02010800040101010101" charset="-122"/>
                <a:cs typeface="华文新魏" panose="02010800040101010101" charset="-122"/>
              </a:rPr>
              <a:t>
</a:t>
            </a:r>
            <a:endParaRPr lang="zh-CN" sz="2400" b="0">
              <a:latin typeface="华文新魏" panose="02010800040101010101" charset="-122"/>
              <a:ea typeface="华文新魏" panose="02010800040101010101" charset="-122"/>
              <a:cs typeface="华文新魏" panose="02010800040101010101" charset="-122"/>
            </a:endParaRPr>
          </a:p>
          <a:p>
            <a:pPr indent="0"/>
            <a:r>
              <a:rPr lang="zh-CN" sz="2400" b="0">
                <a:latin typeface="华文新魏" panose="02010800040101010101" charset="-122"/>
                <a:ea typeface="华文新魏" panose="02010800040101010101" charset="-122"/>
                <a:cs typeface="华文新魏" panose="02010800040101010101" charset="-122"/>
              </a:rPr>
              <a:t>响它们分布的主要环境因素是什么？这是群落的垂直结构吗？</a:t>
            </a:r>
            <a:r>
              <a:rPr lang="en-US" sz="2400" b="0">
                <a:latin typeface="华文新魏" panose="02010800040101010101" charset="-122"/>
                <a:ea typeface="华文新魏" panose="02010800040101010101" charset="-122"/>
                <a:cs typeface="华文新魏" panose="02010800040101010101" charset="-122"/>
              </a:rPr>
              <a:t> </a:t>
            </a:r>
            <a:r>
              <a:rPr lang="en-US" sz="2400" b="0">
                <a:latin typeface="华文新魏" panose="02010800040101010101" charset="-122"/>
                <a:ea typeface="华文新魏" panose="02010800040101010101" charset="-122"/>
                <a:cs typeface="华文新魏" panose="02010800040101010101" charset="-122"/>
              </a:rPr>
              <a:t> </a:t>
            </a:r>
            <a:r>
              <a:rPr lang="en-US" sz="2400" b="0">
                <a:latin typeface="华文新魏" panose="02010800040101010101" charset="-122"/>
                <a:ea typeface="华文新魏" panose="02010800040101010101" charset="-122"/>
                <a:cs typeface="华文新魏" panose="02010800040101010101" charset="-122"/>
              </a:rPr>
              <a:t>(3) b</a:t>
            </a:r>
            <a:r>
              <a:rPr lang="zh-CN" sz="2400" b="0">
                <a:latin typeface="华文新魏" panose="02010800040101010101" charset="-122"/>
                <a:ea typeface="华文新魏" panose="02010800040101010101" charset="-122"/>
                <a:cs typeface="华文新魏" panose="02010800040101010101" charset="-122"/>
              </a:rPr>
              <a:t>处动物在群落中也有垂直分层现象，这种分布与植物的分层有何关系？</a:t>
            </a:r>
            <a:r>
              <a:rPr lang="en-US" sz="2400" b="0">
                <a:latin typeface="华文新魏" panose="02010800040101010101" charset="-122"/>
                <a:ea typeface="华文新魏" panose="02010800040101010101" charset="-122"/>
                <a:cs typeface="华文新魏" panose="02010800040101010101" charset="-122"/>
              </a:rPr>
              <a:t> </a:t>
            </a:r>
            <a:r>
              <a:rPr lang="en-US" sz="2400" b="0">
                <a:latin typeface="华文新魏" panose="02010800040101010101" charset="-122"/>
                <a:ea typeface="华文新魏" panose="02010800040101010101" charset="-122"/>
                <a:cs typeface="华文新魏" panose="02010800040101010101" charset="-122"/>
              </a:rPr>
              <a:t> </a:t>
            </a:r>
            <a:r>
              <a:rPr lang="en-US" sz="2400" b="0">
                <a:latin typeface="华文新魏" panose="02010800040101010101" charset="-122"/>
                <a:ea typeface="华文新魏" panose="02010800040101010101" charset="-122"/>
                <a:cs typeface="华文新魏" panose="02010800040101010101" charset="-122"/>
              </a:rPr>
              <a:t>(4) </a:t>
            </a:r>
            <a:r>
              <a:rPr lang="zh-CN" sz="2400" b="0">
                <a:latin typeface="华文新魏" panose="02010800040101010101" charset="-122"/>
                <a:ea typeface="华文新魏" panose="02010800040101010101" charset="-122"/>
                <a:cs typeface="华文新魏" panose="02010800040101010101" charset="-122"/>
              </a:rPr>
              <a:t>有人说：</a:t>
            </a:r>
            <a:r>
              <a:rPr lang="en-US" sz="2400" b="0">
                <a:latin typeface="华文新魏" panose="02010800040101010101" charset="-122"/>
                <a:ea typeface="华文新魏" panose="02010800040101010101" charset="-122"/>
                <a:cs typeface="华文新魏" panose="02010800040101010101" charset="-122"/>
              </a:rPr>
              <a:t>“b</a:t>
            </a:r>
            <a:r>
              <a:rPr lang="zh-CN" sz="2400" b="0">
                <a:latin typeface="华文新魏" panose="02010800040101010101" charset="-122"/>
                <a:ea typeface="华文新魏" panose="02010800040101010101" charset="-122"/>
                <a:cs typeface="华文新魏" panose="02010800040101010101" charset="-122"/>
              </a:rPr>
              <a:t>处桦树高低错落有致，只存在垂直结构，而野草丛比较矮小，只存在水平结构</a:t>
            </a:r>
            <a:r>
              <a:rPr lang="en-US" sz="2400" b="0">
                <a:latin typeface="华文新魏" panose="02010800040101010101" charset="-122"/>
                <a:ea typeface="华文新魏" panose="02010800040101010101" charset="-122"/>
                <a:cs typeface="华文新魏" panose="02010800040101010101" charset="-122"/>
              </a:rPr>
              <a:t>”</a:t>
            </a:r>
            <a:r>
              <a:rPr lang="zh-CN" sz="2400" b="0">
                <a:latin typeface="华文新魏" panose="02010800040101010101" charset="-122"/>
                <a:ea typeface="华文新魏" panose="02010800040101010101" charset="-122"/>
                <a:cs typeface="华文新魏" panose="02010800040101010101" charset="-122"/>
              </a:rPr>
              <a:t>，你认为这种说法对吗？为什么？</a:t>
            </a:r>
            <a:r>
              <a:rPr lang="en-US" sz="2400" b="0">
                <a:latin typeface="华文新魏" panose="02010800040101010101" charset="-122"/>
                <a:ea typeface="华文新魏" panose="02010800040101010101" charset="-122"/>
                <a:cs typeface="华文新魏" panose="02010800040101010101" charset="-122"/>
              </a:rPr>
              <a:t> </a:t>
            </a:r>
            <a:r>
              <a:rPr lang="en-US" sz="2400" b="0">
                <a:latin typeface="华文新魏" panose="02010800040101010101" charset="-122"/>
                <a:ea typeface="华文新魏" panose="02010800040101010101" charset="-122"/>
                <a:cs typeface="华文新魏" panose="02010800040101010101" charset="-122"/>
              </a:rPr>
              <a:t>
</a:t>
            </a:r>
            <a:endParaRPr lang="zh-CN" altLang="en-US" sz="2400">
              <a:latin typeface="华文新魏" panose="02010800040101010101" charset="-122"/>
              <a:ea typeface="华文新魏" panose="02010800040101010101" charset="-122"/>
              <a:cs typeface="华文新魏" panose="02010800040101010101" charset="-122"/>
            </a:endParaRPr>
          </a:p>
        </p:txBody>
      </p:sp>
      <p:pic>
        <p:nvPicPr>
          <p:cNvPr id="100" name="图片 99"/>
          <p:cNvPicPr/>
          <p:nvPr>
            <p:custDataLst>
              <p:tags r:id="rId5"/>
            </p:custDataLst>
          </p:nvPr>
        </p:nvPicPr>
        <p:blipFill>
          <a:blip r:embed="rId4"/>
          <a:stretch>
            <a:fillRect/>
          </a:stretch>
        </p:blipFill>
        <p:spPr>
          <a:xfrm>
            <a:off x="8401685" y="735330"/>
            <a:ext cx="3617595" cy="2948305"/>
          </a:xfrm>
          <a:prstGeom prst="rect">
            <a:avLst/>
          </a:prstGeom>
          <a:noFill/>
          <a:ln w="9525">
            <a:noFill/>
          </a:ln>
        </p:spPr>
      </p:pic>
      <p:sp>
        <p:nvSpPr>
          <p:cNvPr id="4" name="文本框 3"/>
          <p:cNvSpPr txBox="1"/>
          <p:nvPr>
            <p:custDataLst>
              <p:tags r:id="rId6"/>
            </p:custDataLst>
          </p:nvPr>
        </p:nvSpPr>
        <p:spPr>
          <a:xfrm>
            <a:off x="407035" y="1724025"/>
            <a:ext cx="5080000" cy="460375"/>
          </a:xfrm>
          <a:prstGeom prst="rect">
            <a:avLst/>
          </a:prstGeom>
          <a:solidFill>
            <a:schemeClr val="bg2"/>
          </a:solidFill>
          <a:ln w="9525">
            <a:noFill/>
          </a:ln>
        </p:spPr>
        <p:txBody>
          <a:bodyPr>
            <a:spAutoFit/>
          </a:bodyPr>
          <a:lstStyle/>
          <a:p>
            <a:pPr indent="0"/>
            <a:r>
              <a:rPr lang="zh-CN" sz="2400" b="0">
                <a:solidFill>
                  <a:schemeClr val="accent6"/>
                </a:solidFill>
                <a:latin typeface="华文新魏" panose="02010800040101010101" charset="-122"/>
                <a:ea typeface="华文新魏" panose="02010800040101010101" charset="-122"/>
                <a:cs typeface="仿宋_GB2312" charset="0"/>
              </a:rPr>
              <a:t>温度。这不是群落的垂直结构</a:t>
            </a:r>
            <a:endParaRPr lang="zh-CN" altLang="en-US" sz="2400" b="0">
              <a:solidFill>
                <a:schemeClr val="accent6"/>
              </a:solidFill>
              <a:latin typeface="华文新魏" panose="02010800040101010101" charset="-122"/>
              <a:ea typeface="华文新魏" panose="02010800040101010101" charset="-122"/>
              <a:cs typeface="仿宋_GB2312" charset="0"/>
            </a:endParaRPr>
          </a:p>
        </p:txBody>
      </p:sp>
      <p:sp>
        <p:nvSpPr>
          <p:cNvPr id="5" name="文本框 4"/>
          <p:cNvSpPr txBox="1"/>
          <p:nvPr>
            <p:custDataLst>
              <p:tags r:id="rId7"/>
            </p:custDataLst>
          </p:nvPr>
        </p:nvSpPr>
        <p:spPr>
          <a:xfrm>
            <a:off x="339090" y="2794635"/>
            <a:ext cx="8277860" cy="829945"/>
          </a:xfrm>
          <a:prstGeom prst="rect">
            <a:avLst/>
          </a:prstGeom>
          <a:solidFill>
            <a:schemeClr val="bg2"/>
          </a:solidFill>
          <a:ln w="9525">
            <a:noFill/>
          </a:ln>
        </p:spPr>
        <p:txBody>
          <a:bodyPr wrap="square">
            <a:spAutoFit/>
          </a:bodyPr>
          <a:lstStyle/>
          <a:p>
            <a:pPr indent="0"/>
            <a:r>
              <a:rPr lang="en-US" sz="2400" b="0">
                <a:solidFill>
                  <a:schemeClr val="accent6"/>
                </a:solidFill>
                <a:latin typeface="华文新魏" panose="02010800040101010101" charset="-122"/>
                <a:ea typeface="华文新魏" panose="02010800040101010101" charset="-122"/>
                <a:cs typeface="华文新魏" panose="02010800040101010101" charset="-122"/>
              </a:rPr>
              <a:t>b</a:t>
            </a:r>
            <a:r>
              <a:rPr lang="zh-CN" altLang="en-US" sz="2400" b="0">
                <a:solidFill>
                  <a:schemeClr val="accent6"/>
                </a:solidFill>
                <a:latin typeface="华文新魏" panose="02010800040101010101" charset="-122"/>
                <a:ea typeface="华文新魏" panose="02010800040101010101" charset="-122"/>
                <a:cs typeface="华文新魏" panose="02010800040101010101" charset="-122"/>
              </a:rPr>
              <a:t>：</a:t>
            </a:r>
            <a:r>
              <a:rPr lang="zh-CN" sz="2400" b="0">
                <a:solidFill>
                  <a:schemeClr val="accent6"/>
                </a:solidFill>
                <a:latin typeface="华文新魏" panose="02010800040101010101" charset="-122"/>
                <a:ea typeface="华文新魏" panose="02010800040101010101" charset="-122"/>
                <a:cs typeface="华文新魏" panose="02010800040101010101" charset="-122"/>
              </a:rPr>
              <a:t>主要是受光照强度影响形成的；</a:t>
            </a:r>
            <a:endParaRPr lang="zh-CN" sz="2400" b="0">
              <a:solidFill>
                <a:schemeClr val="accent6"/>
              </a:solidFill>
              <a:latin typeface="华文新魏" panose="02010800040101010101" charset="-122"/>
              <a:ea typeface="华文新魏" panose="02010800040101010101" charset="-122"/>
              <a:cs typeface="华文新魏" panose="02010800040101010101" charset="-122"/>
            </a:endParaRPr>
          </a:p>
          <a:p>
            <a:pPr indent="0"/>
            <a:r>
              <a:rPr lang="en-US" sz="2400" b="0">
                <a:solidFill>
                  <a:schemeClr val="accent6"/>
                </a:solidFill>
                <a:latin typeface="华文新魏" panose="02010800040101010101" charset="-122"/>
                <a:ea typeface="华文新魏" panose="02010800040101010101" charset="-122"/>
                <a:cs typeface="华文新魏" panose="02010800040101010101" charset="-122"/>
              </a:rPr>
              <a:t>c</a:t>
            </a:r>
            <a:r>
              <a:rPr lang="zh-CN" altLang="en-US" sz="2400" b="0">
                <a:solidFill>
                  <a:schemeClr val="accent6"/>
                </a:solidFill>
                <a:latin typeface="华文新魏" panose="02010800040101010101" charset="-122"/>
                <a:ea typeface="华文新魏" panose="02010800040101010101" charset="-122"/>
                <a:cs typeface="华文新魏" panose="02010800040101010101" charset="-122"/>
              </a:rPr>
              <a:t>：主要</a:t>
            </a:r>
            <a:r>
              <a:rPr lang="zh-CN" sz="2400" b="0">
                <a:solidFill>
                  <a:schemeClr val="accent6"/>
                </a:solidFill>
                <a:latin typeface="华文新魏" panose="02010800040101010101" charset="-122"/>
                <a:ea typeface="华文新魏" panose="02010800040101010101" charset="-122"/>
                <a:cs typeface="华文新魏" panose="02010800040101010101" charset="-122"/>
              </a:rPr>
              <a:t>受光质</a:t>
            </a:r>
            <a:r>
              <a:rPr lang="en-US" sz="2400" b="0">
                <a:solidFill>
                  <a:schemeClr val="accent6"/>
                </a:solidFill>
                <a:latin typeface="华文新魏" panose="02010800040101010101" charset="-122"/>
                <a:ea typeface="华文新魏" panose="02010800040101010101" charset="-122"/>
                <a:cs typeface="华文新魏" panose="02010800040101010101" charset="-122"/>
              </a:rPr>
              <a:t>(</a:t>
            </a:r>
            <a:r>
              <a:rPr lang="zh-CN" sz="2400" b="0">
                <a:solidFill>
                  <a:schemeClr val="accent6"/>
                </a:solidFill>
                <a:latin typeface="华文新魏" panose="02010800040101010101" charset="-122"/>
                <a:ea typeface="华文新魏" panose="02010800040101010101" charset="-122"/>
                <a:cs typeface="华文新魏" panose="02010800040101010101" charset="-122"/>
              </a:rPr>
              <a:t>光的波长</a:t>
            </a:r>
            <a:r>
              <a:rPr lang="en-US" sz="2400" b="0">
                <a:solidFill>
                  <a:schemeClr val="accent6"/>
                </a:solidFill>
                <a:latin typeface="华文新魏" panose="02010800040101010101" charset="-122"/>
                <a:ea typeface="华文新魏" panose="02010800040101010101" charset="-122"/>
                <a:cs typeface="华文新魏" panose="02010800040101010101" charset="-122"/>
              </a:rPr>
              <a:t>)</a:t>
            </a:r>
            <a:r>
              <a:rPr lang="zh-CN" sz="2400" b="0">
                <a:solidFill>
                  <a:schemeClr val="accent6"/>
                </a:solidFill>
                <a:latin typeface="华文新魏" panose="02010800040101010101" charset="-122"/>
                <a:ea typeface="华文新魏" panose="02010800040101010101" charset="-122"/>
                <a:cs typeface="华文新魏" panose="02010800040101010101" charset="-122"/>
              </a:rPr>
              <a:t>影响形成的。这是群落的垂直结构。</a:t>
            </a:r>
            <a:endParaRPr lang="zh-CN" altLang="en-US" sz="2400" b="0">
              <a:solidFill>
                <a:schemeClr val="accent6"/>
              </a:solidFill>
              <a:latin typeface="华文新魏" panose="02010800040101010101" charset="-122"/>
              <a:ea typeface="华文新魏" panose="02010800040101010101" charset="-122"/>
              <a:cs typeface="华文新魏" panose="02010800040101010101" charset="-122"/>
            </a:endParaRPr>
          </a:p>
        </p:txBody>
      </p:sp>
      <p:sp>
        <p:nvSpPr>
          <p:cNvPr id="6" name="文本框 5"/>
          <p:cNvSpPr txBox="1"/>
          <p:nvPr>
            <p:custDataLst>
              <p:tags r:id="rId8"/>
            </p:custDataLst>
          </p:nvPr>
        </p:nvSpPr>
        <p:spPr>
          <a:xfrm>
            <a:off x="407035" y="4025265"/>
            <a:ext cx="9396095" cy="460375"/>
          </a:xfrm>
          <a:prstGeom prst="rect">
            <a:avLst/>
          </a:prstGeom>
          <a:solidFill>
            <a:schemeClr val="bg2"/>
          </a:solidFill>
          <a:ln w="9525">
            <a:noFill/>
          </a:ln>
        </p:spPr>
        <p:txBody>
          <a:bodyPr wrap="square">
            <a:spAutoFit/>
          </a:bodyPr>
          <a:lstStyle/>
          <a:p>
            <a:pPr indent="0"/>
            <a:r>
              <a:rPr lang="zh-CN" sz="2400" b="0">
                <a:solidFill>
                  <a:schemeClr val="accent6"/>
                </a:solidFill>
                <a:latin typeface="华文新魏" panose="02010800040101010101" charset="-122"/>
                <a:ea typeface="华文新魏" panose="02010800040101010101" charset="-122"/>
                <a:cs typeface="仿宋_GB2312" charset="0"/>
              </a:rPr>
              <a:t>群落中植物的垂直分层为动物创造了多种多样的栖息空间和食物条件。</a:t>
            </a:r>
            <a:endParaRPr lang="zh-CN" altLang="en-US" sz="2400" b="0">
              <a:solidFill>
                <a:schemeClr val="accent6"/>
              </a:solidFill>
              <a:latin typeface="华文新魏" panose="02010800040101010101" charset="-122"/>
              <a:ea typeface="华文新魏" panose="02010800040101010101" charset="-122"/>
              <a:cs typeface="仿宋_GB2312" charset="0"/>
            </a:endParaRPr>
          </a:p>
        </p:txBody>
      </p:sp>
      <p:sp>
        <p:nvSpPr>
          <p:cNvPr id="7" name="文本框 6"/>
          <p:cNvSpPr txBox="1"/>
          <p:nvPr>
            <p:custDataLst>
              <p:tags r:id="rId9"/>
            </p:custDataLst>
          </p:nvPr>
        </p:nvSpPr>
        <p:spPr>
          <a:xfrm>
            <a:off x="407035" y="5515610"/>
            <a:ext cx="10528300" cy="1198880"/>
          </a:xfrm>
          <a:prstGeom prst="rect">
            <a:avLst/>
          </a:prstGeom>
          <a:solidFill>
            <a:schemeClr val="bg2"/>
          </a:solidFill>
          <a:ln w="9525">
            <a:noFill/>
          </a:ln>
        </p:spPr>
        <p:txBody>
          <a:bodyPr wrap="square">
            <a:spAutoFit/>
          </a:bodyPr>
          <a:lstStyle/>
          <a:p>
            <a:pPr indent="0"/>
            <a:r>
              <a:rPr lang="zh-CN" sz="2400" b="0">
                <a:solidFill>
                  <a:schemeClr val="accent6"/>
                </a:solidFill>
                <a:latin typeface="华文新魏" panose="02010800040101010101" charset="-122"/>
                <a:ea typeface="华文新魏" panose="02010800040101010101" charset="-122"/>
                <a:cs typeface="仿宋_GB2312" charset="0"/>
              </a:rPr>
              <a:t>不对。垂直结构和水平结构都是指群落中不同种生物的分层或分布关系。同种生物如桦树的不同分布属于种群层次，不能构成垂直结构。矮小的野草丛有垂直结构和水平结构的存在。</a:t>
            </a:r>
            <a:endParaRPr lang="zh-CN" altLang="en-US" sz="2400" b="0">
              <a:solidFill>
                <a:schemeClr val="accent6"/>
              </a:solidFill>
              <a:latin typeface="华文新魏" panose="02010800040101010101" charset="-122"/>
              <a:ea typeface="华文新魏" panose="02010800040101010101" charset="-122"/>
              <a:cs typeface="仿宋_GB2312" charset="0"/>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ext Box 2"/>
          <p:cNvSpPr txBox="1">
            <a:spLocks noChangeArrowheads="1"/>
          </p:cNvSpPr>
          <p:nvPr>
            <p:custDataLst>
              <p:tags r:id="rId3"/>
            </p:custDataLst>
          </p:nvPr>
        </p:nvSpPr>
        <p:spPr bwMode="auto">
          <a:xfrm>
            <a:off x="992842" y="823827"/>
            <a:ext cx="7498015" cy="492125"/>
          </a:xfrm>
          <a:prstGeom prst="rect">
            <a:avLst/>
          </a:prstGeom>
          <a:noFill/>
          <a:ln w="63500">
            <a:noFill/>
            <a:miter lim="800000"/>
            <a:tailEnd type="none" w="lg" len="med"/>
          </a:ln>
          <a:effectLst/>
        </p:spPr>
        <p:txBody>
          <a:bodyPr wrap="square" lIns="0" tIns="0" rIns="0" bIns="0">
            <a:spAutoFit/>
          </a:bodyPr>
          <a:lstStyle/>
          <a:p>
            <a:pPr>
              <a:spcBef>
                <a:spcPct val="50000"/>
              </a:spcBef>
            </a:pPr>
            <a:r>
              <a:rPr lang="zh-CN" altLang="en-US" sz="3200" b="1">
                <a:solidFill>
                  <a:schemeClr val="accent2"/>
                </a:solidFill>
                <a:latin typeface="华文新魏" panose="02010800040101010101" charset="-122"/>
                <a:ea typeface="华文新魏" panose="02010800040101010101" charset="-122"/>
                <a:cs typeface="Arial"/>
              </a:rPr>
              <a:t>注意：垂直结构与水平结构的区分</a:t>
            </a:r>
            <a:endParaRPr lang="zh-CN" altLang="en-US" sz="3200" b="1">
              <a:solidFill>
                <a:schemeClr val="accent2"/>
              </a:solidFill>
              <a:latin typeface="华文新魏" panose="02010800040101010101" charset="-122"/>
              <a:ea typeface="华文新魏" panose="02010800040101010101" charset="-122"/>
              <a:cs typeface="Arial"/>
            </a:endParaRPr>
          </a:p>
        </p:txBody>
      </p:sp>
      <p:sp>
        <p:nvSpPr>
          <p:cNvPr id="3" name="Text Box 3"/>
          <p:cNvSpPr txBox="1">
            <a:spLocks noChangeArrowheads="1"/>
          </p:cNvSpPr>
          <p:nvPr>
            <p:custDataLst>
              <p:tags r:id="rId4"/>
            </p:custDataLst>
          </p:nvPr>
        </p:nvSpPr>
        <p:spPr bwMode="auto">
          <a:xfrm>
            <a:off x="824888" y="3554964"/>
            <a:ext cx="8702675" cy="492125"/>
          </a:xfrm>
          <a:prstGeom prst="rect">
            <a:avLst/>
          </a:prstGeom>
          <a:noFill/>
          <a:ln w="63500">
            <a:noFill/>
            <a:miter lim="800000"/>
            <a:tailEnd type="none" w="lg" len="med"/>
          </a:ln>
          <a:effectLst/>
        </p:spPr>
        <p:txBody>
          <a:bodyPr lIns="0" tIns="0" rIns="0" bIns="0">
            <a:spAutoFit/>
          </a:bodyPr>
          <a:lstStyle/>
          <a:p>
            <a:pPr>
              <a:spcBef>
                <a:spcPct val="50000"/>
              </a:spcBef>
            </a:pPr>
            <a:r>
              <a:rPr lang="zh-CN" altLang="en-US" sz="3200" b="1">
                <a:solidFill>
                  <a:srgbClr val="000000"/>
                </a:solidFill>
                <a:latin typeface="Times New Roman" panose="02020603050405020304" pitchFamily="18" charset="0"/>
                <a:ea typeface="宋体" panose="02010600030101010101" pitchFamily="2" charset="-122"/>
                <a:cs typeface="Arial"/>
              </a:rPr>
              <a:t>　</a:t>
            </a:r>
            <a:endParaRPr lang="zh-CN" altLang="en-US" sz="3200" b="1">
              <a:solidFill>
                <a:srgbClr val="000000"/>
              </a:solidFill>
              <a:latin typeface="Times New Roman" panose="02020603050405020304" pitchFamily="18" charset="0"/>
              <a:ea typeface="宋体" panose="02010600030101010101" pitchFamily="2" charset="-122"/>
              <a:cs typeface="Arial"/>
            </a:endParaRPr>
          </a:p>
        </p:txBody>
      </p:sp>
      <p:sp>
        <p:nvSpPr>
          <p:cNvPr id="4" name="Rectangle 4"/>
          <p:cNvSpPr>
            <a:spLocks noChangeArrowheads="1"/>
          </p:cNvSpPr>
          <p:nvPr>
            <p:custDataLst>
              <p:tags r:id="rId5"/>
            </p:custDataLst>
          </p:nvPr>
        </p:nvSpPr>
        <p:spPr bwMode="auto">
          <a:xfrm>
            <a:off x="992843" y="1661394"/>
            <a:ext cx="9267191" cy="3653885"/>
          </a:xfrm>
          <a:prstGeom prst="rect">
            <a:avLst/>
          </a:prstGeom>
          <a:noFill/>
          <a:ln w="9525" algn="ctr">
            <a:noFill/>
            <a:miter lim="800000"/>
          </a:ln>
          <a:effectLst/>
        </p:spPr>
        <p:txBody>
          <a:bodyPr wrap="square" lIns="91440" tIns="45720" rIns="91440" bIns="45720">
            <a:spAutoFit/>
          </a:bodyPr>
          <a:lstStyle/>
          <a:p>
            <a:r>
              <a:rPr lang="en-US" altLang="zh-CN" sz="2800" b="1">
                <a:solidFill>
                  <a:srgbClr val="000000">
                    <a:lumMod val="50000"/>
                  </a:srgbClr>
                </a:solidFill>
                <a:latin typeface="华文新魏" panose="02010800040101010101" charset="-122"/>
                <a:ea typeface="华文新魏" panose="02010800040101010101" charset="-122"/>
                <a:cs typeface="华文新魏" panose="02010800040101010101" charset="-122"/>
              </a:rPr>
              <a:t>1</a:t>
            </a:r>
            <a:r>
              <a:rPr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rPr>
              <a:t>、垂直结构分层原因： </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    </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endParaRPr>
          </a:p>
          <a:p>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   生物本身的高度、活动空间的高度。</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endParaRPr>
          </a:p>
          <a:p>
            <a:r>
              <a:rPr lang="en-US" altLang="zh-CN" sz="2800" b="1">
                <a:solidFill>
                  <a:srgbClr val="000000">
                    <a:lumMod val="50000"/>
                  </a:srgbClr>
                </a:solidFill>
                <a:latin typeface="华文新魏" panose="02010800040101010101" charset="-122"/>
                <a:ea typeface="华文新魏" panose="02010800040101010101" charset="-122"/>
                <a:cs typeface="华文新魏" panose="02010800040101010101" charset="-122"/>
              </a:rPr>
              <a:t>2</a:t>
            </a:r>
            <a:r>
              <a:rPr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rPr>
              <a:t>、水平结构分段原因：            </a:t>
            </a:r>
            <a:endParaRPr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endParaRPr>
          </a:p>
          <a:p>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   环境的光、热、水及地形等</a:t>
            </a:r>
            <a:r>
              <a:rPr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rPr>
              <a:t>条件对生物的选择造成的。</a:t>
            </a:r>
            <a:endParaRPr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endParaRPr>
          </a:p>
          <a:p>
            <a:pPr>
              <a:lnSpc>
                <a:spcPct val="150000"/>
              </a:lnSpc>
            </a:pPr>
            <a:r>
              <a:rPr lang="en-US" altLang="zh-CN" sz="2800" b="1">
                <a:solidFill>
                  <a:srgbClr val="000000">
                    <a:lumMod val="50000"/>
                  </a:srgbClr>
                </a:solidFill>
                <a:latin typeface="华文新魏" panose="02010800040101010101" charset="-122"/>
                <a:ea typeface="华文新魏" panose="02010800040101010101" charset="-122"/>
                <a:cs typeface="华文新魏" panose="02010800040101010101" charset="-122"/>
              </a:rPr>
              <a:t>3</a:t>
            </a:r>
            <a:r>
              <a:rPr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rPr>
              <a:t>、垂直结构和水平结构都是指</a:t>
            </a:r>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不同种生物的分布差异。   同种生物</a:t>
            </a:r>
            <a:r>
              <a:rPr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rPr>
              <a:t>的不同</a:t>
            </a:r>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不能构成</a:t>
            </a:r>
            <a:r>
              <a:rPr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rPr>
              <a:t>垂直结构或水平结构。例如玉米田中，玉米植物有高有矮，不能说明玉米有垂直结构。</a:t>
            </a:r>
            <a:endParaRPr lang="zh-CN" altLang="en-US" sz="2800" b="1">
              <a:solidFill>
                <a:srgbClr val="000000">
                  <a:lumMod val="50000"/>
                </a:srgbClr>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3" name="文本框 2"/>
          <p:cNvSpPr txBox="1"/>
          <p:nvPr>
            <p:custDataLst>
              <p:tags r:id="rId4"/>
            </p:custDataLst>
          </p:nvPr>
        </p:nvSpPr>
        <p:spPr>
          <a:xfrm>
            <a:off x="240263" y="141487"/>
            <a:ext cx="3771900" cy="583565"/>
          </a:xfrm>
          <a:prstGeom prst="rect">
            <a:avLst/>
          </a:prstGeom>
          <a:noFill/>
        </p:spPr>
        <p:txBody>
          <a:bodyPr wrap="square">
            <a:spAutoFit/>
          </a:body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tx1"/>
                </a:solidFill>
                <a:effectLst/>
                <a:uLnTx/>
                <a:uFillTx/>
                <a:latin typeface="华文新魏" panose="02010800040101010101" charset="-122"/>
                <a:ea typeface="华文新魏" panose="02010800040101010101" charset="-122"/>
                <a:cs typeface="Arial Black" panose="020b0a04020102020204" charset="0"/>
              </a:rPr>
              <a:t>四、群落的季节性</a:t>
            </a:r>
            <a:endParaRPr kumimoji="0" lang="zh-CN" altLang="en-US" sz="3200" b="1" i="0" u="none" strike="noStrike" kern="1200" cap="none" spc="0" normalizeH="0" baseline="0" noProof="0">
              <a:ln>
                <a:noFill/>
              </a:ln>
              <a:solidFill>
                <a:schemeClr val="tx1"/>
              </a:solidFill>
              <a:effectLst/>
              <a:uLnTx/>
              <a:uFillTx/>
              <a:latin typeface="华文新魏" panose="02010800040101010101" charset="-122"/>
              <a:ea typeface="华文新魏" panose="02010800040101010101" charset="-122"/>
              <a:cs typeface="Arial Black" panose="020b0a04020102020204" charset="0"/>
            </a:endParaRPr>
          </a:p>
        </p:txBody>
      </p:sp>
      <p:sp>
        <p:nvSpPr>
          <p:cNvPr id="4" name="文本框 3"/>
          <p:cNvSpPr txBox="1"/>
          <p:nvPr>
            <p:custDataLst>
              <p:tags r:id="rId5"/>
            </p:custDataLst>
          </p:nvPr>
        </p:nvSpPr>
        <p:spPr>
          <a:xfrm>
            <a:off x="1918884" y="584552"/>
            <a:ext cx="8885966" cy="1308179"/>
          </a:xfrm>
          <a:prstGeom prst="rect">
            <a:avLst/>
          </a:prstGeom>
          <a:noFill/>
        </p:spPr>
        <p:txBody>
          <a:bodyPr wrap="square" rtlCol="0">
            <a:spAutoFit/>
          </a:bodyPr>
          <a:lstStyle/>
          <a:p>
            <a:pPr>
              <a:lnSpc>
                <a:spcPct val="150000"/>
              </a:lnSpc>
            </a:pP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由于</a:t>
            </a:r>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a:t>
            </a:r>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和</a:t>
            </a:r>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等随季节而变化，群落的外貌和结构也会随之发生</a:t>
            </a:r>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_______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的变化。</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5" name="文本框 4"/>
          <p:cNvSpPr txBox="1"/>
          <p:nvPr>
            <p:custDataLst>
              <p:tags r:id="rId6"/>
            </p:custDataLst>
          </p:nvPr>
        </p:nvSpPr>
        <p:spPr>
          <a:xfrm>
            <a:off x="2853890" y="713947"/>
            <a:ext cx="1949027" cy="523220"/>
          </a:xfrm>
          <a:prstGeom prst="rect">
            <a:avLst/>
          </a:prstGeom>
          <a:noFill/>
        </p:spPr>
        <p:txBody>
          <a:bodyPr wrap="square" rtlCol="0">
            <a:spAutoFit/>
          </a:bodyPr>
          <a:lstStyle/>
          <a:p>
            <a:r>
              <a:rPr lang="zh-CN" altLang="en-US" sz="2800" b="1">
                <a:solidFill>
                  <a:schemeClr val="accent5"/>
                </a:solidFill>
                <a:latin typeface="华文新魏" panose="02010800040101010101" charset="-122"/>
                <a:ea typeface="华文新魏" panose="02010800040101010101" charset="-122"/>
                <a:cs typeface="Arial"/>
              </a:rPr>
              <a:t>阳光</a:t>
            </a:r>
            <a:endParaRPr lang="zh-CN" altLang="en-US" sz="2800" b="1">
              <a:solidFill>
                <a:schemeClr val="accent5"/>
              </a:solidFill>
              <a:latin typeface="华文新魏" panose="02010800040101010101" charset="-122"/>
              <a:ea typeface="华文新魏" panose="02010800040101010101" charset="-122"/>
              <a:cs typeface="Arial"/>
            </a:endParaRPr>
          </a:p>
        </p:txBody>
      </p:sp>
      <p:sp>
        <p:nvSpPr>
          <p:cNvPr id="6" name="文本框 5"/>
          <p:cNvSpPr txBox="1"/>
          <p:nvPr>
            <p:custDataLst>
              <p:tags r:id="rId7"/>
            </p:custDataLst>
          </p:nvPr>
        </p:nvSpPr>
        <p:spPr>
          <a:xfrm>
            <a:off x="4121123" y="672644"/>
            <a:ext cx="1021447" cy="523220"/>
          </a:xfrm>
          <a:prstGeom prst="rect">
            <a:avLst/>
          </a:prstGeom>
          <a:noFill/>
        </p:spPr>
        <p:txBody>
          <a:bodyPr wrap="square" rtlCol="0">
            <a:spAutoFit/>
          </a:bodyPr>
          <a:lstStyle/>
          <a:p>
            <a:r>
              <a:rPr lang="zh-CN" altLang="en-US" sz="2800" b="1">
                <a:solidFill>
                  <a:schemeClr val="accent5"/>
                </a:solidFill>
                <a:latin typeface="华文新魏" panose="02010800040101010101" charset="-122"/>
                <a:ea typeface="华文新魏" panose="02010800040101010101" charset="-122"/>
                <a:cs typeface="Arial"/>
              </a:rPr>
              <a:t>温度</a:t>
            </a:r>
            <a:endParaRPr lang="zh-CN" altLang="en-US" sz="2800" b="1">
              <a:solidFill>
                <a:schemeClr val="accent5"/>
              </a:solidFill>
              <a:latin typeface="华文新魏" panose="02010800040101010101" charset="-122"/>
              <a:ea typeface="华文新魏" panose="02010800040101010101" charset="-122"/>
              <a:cs typeface="Arial"/>
            </a:endParaRPr>
          </a:p>
        </p:txBody>
      </p:sp>
      <p:sp>
        <p:nvSpPr>
          <p:cNvPr id="7" name="文本框 6"/>
          <p:cNvSpPr txBox="1"/>
          <p:nvPr>
            <p:custDataLst>
              <p:tags r:id="rId8"/>
            </p:custDataLst>
          </p:nvPr>
        </p:nvSpPr>
        <p:spPr>
          <a:xfrm>
            <a:off x="5482224" y="673253"/>
            <a:ext cx="1021448" cy="523220"/>
          </a:xfrm>
          <a:prstGeom prst="rect">
            <a:avLst/>
          </a:prstGeom>
          <a:noFill/>
        </p:spPr>
        <p:txBody>
          <a:bodyPr wrap="square" rtlCol="0">
            <a:spAutoFit/>
          </a:bodyPr>
          <a:lstStyle/>
          <a:p>
            <a:r>
              <a:rPr lang="zh-CN" altLang="en-US" sz="2800" b="1">
                <a:solidFill>
                  <a:schemeClr val="accent5"/>
                </a:solidFill>
                <a:latin typeface="华文新魏" panose="02010800040101010101" charset="-122"/>
                <a:ea typeface="华文新魏" panose="02010800040101010101" charset="-122"/>
                <a:cs typeface="Arial"/>
              </a:rPr>
              <a:t>水分</a:t>
            </a:r>
            <a:endParaRPr lang="zh-CN" altLang="en-US" sz="2800" b="1">
              <a:solidFill>
                <a:schemeClr val="accent5"/>
              </a:solidFill>
              <a:latin typeface="华文新魏" panose="02010800040101010101" charset="-122"/>
              <a:ea typeface="华文新魏" panose="02010800040101010101" charset="-122"/>
              <a:cs typeface="Arial"/>
            </a:endParaRPr>
          </a:p>
        </p:txBody>
      </p:sp>
      <p:sp>
        <p:nvSpPr>
          <p:cNvPr id="8" name="文本框 7"/>
          <p:cNvSpPr txBox="1"/>
          <p:nvPr>
            <p:custDataLst>
              <p:tags r:id="rId9"/>
            </p:custDataLst>
          </p:nvPr>
        </p:nvSpPr>
        <p:spPr>
          <a:xfrm>
            <a:off x="5885226" y="1285741"/>
            <a:ext cx="1541222" cy="523220"/>
          </a:xfrm>
          <a:prstGeom prst="rect">
            <a:avLst/>
          </a:prstGeom>
          <a:noFill/>
        </p:spPr>
        <p:txBody>
          <a:bodyPr wrap="square" rtlCol="0">
            <a:spAutoFit/>
          </a:bodyPr>
          <a:lstStyle/>
          <a:p>
            <a:r>
              <a:rPr lang="zh-CN" altLang="en-US" sz="2800" b="1">
                <a:solidFill>
                  <a:schemeClr val="accent5"/>
                </a:solidFill>
                <a:latin typeface="华文新魏" panose="02010800040101010101" charset="-122"/>
                <a:ea typeface="华文新魏" panose="02010800040101010101" charset="-122"/>
                <a:cs typeface="Arial"/>
              </a:rPr>
              <a:t>有规律</a:t>
            </a:r>
            <a:endParaRPr lang="zh-CN" altLang="en-US" sz="2800" b="1">
              <a:solidFill>
                <a:schemeClr val="accent5"/>
              </a:solidFill>
              <a:latin typeface="华文新魏" panose="02010800040101010101" charset="-122"/>
              <a:ea typeface="华文新魏" panose="02010800040101010101" charset="-122"/>
              <a:cs typeface="Arial"/>
            </a:endParaRPr>
          </a:p>
        </p:txBody>
      </p:sp>
      <p:sp>
        <p:nvSpPr>
          <p:cNvPr id="9" name="TextBox 13"/>
          <p:cNvSpPr txBox="1"/>
          <p:nvPr>
            <p:custDataLst>
              <p:tags r:id="rId10"/>
            </p:custDataLst>
          </p:nvPr>
        </p:nvSpPr>
        <p:spPr>
          <a:xfrm>
            <a:off x="402415" y="1892731"/>
            <a:ext cx="3648405" cy="523220"/>
          </a:xfrm>
          <a:prstGeom prst="rect">
            <a:avLst/>
          </a:prstGeom>
          <a:noFill/>
        </p:spPr>
        <p:txBody>
          <a:bodyPr wrap="square" rtlCol="0">
            <a:spAutoFit/>
          </a:bodyPr>
          <a:lstStyle/>
          <a:p>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2</a:t>
            </a:r>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、群落的季节性实例</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10" name="文本框 9"/>
          <p:cNvSpPr txBox="1"/>
          <p:nvPr>
            <p:custDataLst>
              <p:tags r:id="rId11"/>
            </p:custDataLst>
          </p:nvPr>
        </p:nvSpPr>
        <p:spPr>
          <a:xfrm>
            <a:off x="402415" y="715422"/>
            <a:ext cx="1441420" cy="523220"/>
          </a:xfrm>
          <a:prstGeom prst="rect">
            <a:avLst/>
          </a:prstGeom>
          <a:noFill/>
        </p:spPr>
        <p:txBody>
          <a:bodyPr wrap="none" rtlCol="0">
            <a:spAutoFit/>
          </a:bodyPr>
          <a:lstStyle/>
          <a:p>
            <a:r>
              <a:rPr lang="en-US" altLang="zh-CN" sz="2800" b="1">
                <a:latin typeface="华文新魏" panose="02010800040101010101" charset="-122"/>
                <a:ea typeface="华文新魏" panose="02010800040101010101" charset="-122"/>
                <a:cs typeface="华文新魏" panose="02010800040101010101" charset="-122"/>
              </a:rPr>
              <a:t>1</a:t>
            </a:r>
            <a:r>
              <a:rPr lang="zh-CN" altLang="en-US" sz="2800" b="1">
                <a:latin typeface="华文新魏" panose="02010800040101010101" charset="-122"/>
                <a:ea typeface="华文新魏" panose="02010800040101010101" charset="-122"/>
                <a:cs typeface="华文新魏" panose="02010800040101010101" charset="-122"/>
              </a:rPr>
              <a:t>、概念</a:t>
            </a:r>
            <a:endParaRPr lang="zh-CN" altLang="en-US" sz="2800" b="1">
              <a:latin typeface="华文新魏" panose="02010800040101010101" charset="-122"/>
              <a:ea typeface="华文新魏" panose="02010800040101010101" charset="-122"/>
              <a:cs typeface="华文新魏" panose="02010800040101010101" charset="-122"/>
            </a:endParaRPr>
          </a:p>
        </p:txBody>
      </p:sp>
      <p:pic>
        <p:nvPicPr>
          <p:cNvPr id="11" name="内容占位符 4"/>
          <p:cNvPicPr>
            <a:picLocks noChangeAspect="1"/>
          </p:cNvPicPr>
          <p:nvPr>
            <p:custDataLst>
              <p:tags r:id="rId13"/>
            </p:custDataLst>
          </p:nvPr>
        </p:nvPicPr>
        <p:blipFill>
          <a:blip r:embed="rId12"/>
          <a:stretch>
            <a:fillRect/>
          </a:stretch>
        </p:blipFill>
        <p:spPr>
          <a:xfrm>
            <a:off x="669470" y="2666857"/>
            <a:ext cx="3627483" cy="2929225"/>
          </a:xfrm>
          <a:prstGeom prst="rect">
            <a:avLst/>
          </a:prstGeom>
          <a:effectLst>
            <a:softEdge rad="127000"/>
          </a:effectLst>
        </p:spPr>
      </p:pic>
      <p:pic>
        <p:nvPicPr>
          <p:cNvPr id="12" name="图片 11"/>
          <p:cNvPicPr>
            <a:picLocks noChangeAspect="1"/>
          </p:cNvPicPr>
          <p:nvPr>
            <p:custDataLst>
              <p:tags r:id="rId15"/>
            </p:custDataLst>
          </p:nvPr>
        </p:nvPicPr>
        <p:blipFill>
          <a:blip r:embed="rId14"/>
          <a:stretch>
            <a:fillRect/>
          </a:stretch>
        </p:blipFill>
        <p:spPr>
          <a:xfrm>
            <a:off x="4415814" y="2705440"/>
            <a:ext cx="3693658" cy="3025451"/>
          </a:xfrm>
          <a:prstGeom prst="rect">
            <a:avLst/>
          </a:prstGeom>
          <a:effectLst>
            <a:softEdge rad="127000"/>
          </a:effectLst>
        </p:spPr>
      </p:pic>
      <p:pic>
        <p:nvPicPr>
          <p:cNvPr id="13" name="图片 12"/>
          <p:cNvPicPr>
            <a:picLocks noChangeAspect="1"/>
          </p:cNvPicPr>
          <p:nvPr>
            <p:custDataLst>
              <p:tags r:id="rId17"/>
            </p:custDataLst>
          </p:nvPr>
        </p:nvPicPr>
        <p:blipFill>
          <a:blip r:embed="rId16"/>
          <a:stretch>
            <a:fillRect/>
          </a:stretch>
        </p:blipFill>
        <p:spPr>
          <a:xfrm>
            <a:off x="8228333" y="2618768"/>
            <a:ext cx="3585198" cy="3025404"/>
          </a:xfrm>
          <a:prstGeom prst="rect">
            <a:avLst/>
          </a:prstGeom>
          <a:effectLst>
            <a:softEdge rad="12700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 presetClass="entr" presetSubtype="16" fill="hold" grpId="0" nodeType="clickEffect">
                                  <p:stCondLst>
                                    <p:cond delay="0"/>
                                  </p:stCondLst>
                                  <p:childTnLst>
                                    <p:set>
                                      <p:cBhvr>
                                        <p:cTn id="11" dur="500"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4" presetClass="entr" presetSubtype="16" fill="hold" grpId="0" nodeType="clickEffect">
                                  <p:stCondLst>
                                    <p:cond delay="0"/>
                                  </p:stCondLst>
                                  <p:childTnLst>
                                    <p:set>
                                      <p:cBhvr>
                                        <p:cTn id="16" dur="500"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4" presetClass="entr" presetSubtype="16" fill="hold" grpId="0" nodeType="clickEffect">
                                  <p:stCondLst>
                                    <p:cond delay="0"/>
                                  </p:stCondLst>
                                  <p:childTnLst>
                                    <p:set>
                                      <p:cBhvr>
                                        <p:cTn id="21" dur="500"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afterGroup">
                            <p:stCondLst>
                              <p:cond delay="0"/>
                            </p:stCondLst>
                            <p:childTnLst>
                              <p:par>
                                <p:cTn id="31" presetID="18" presetClass="entr" presetSubtype="12"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strips(downLeft)">
                                      <p:cBhvr>
                                        <p:cTn id="33" dur="500"/>
                                        <p:tgtEl>
                                          <p:spTgt spid="11"/>
                                        </p:tgtEl>
                                      </p:cBhvr>
                                    </p:animEffect>
                                  </p:childTnLst>
                                </p:cTn>
                              </p:par>
                            </p:childTnLst>
                          </p:cTn>
                        </p:par>
                      </p:childTnLst>
                    </p:cTn>
                  </p:par>
                  <p:par>
                    <p:cTn id="34" fill="hold" nodeType="clickPar">
                      <p:stCondLst>
                        <p:cond delay="indefinite"/>
                      </p:stCondLst>
                      <p:childTnLst>
                        <p:par>
                          <p:cTn id="35" fill="hold" nodeType="afterGroup">
                            <p:stCondLst>
                              <p:cond delay="0"/>
                            </p:stCondLst>
                            <p:childTnLst>
                              <p:par>
                                <p:cTn id="36" presetID="18" presetClass="entr" presetSubtype="12"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Left)">
                                      <p:cBhvr>
                                        <p:cTn id="38" dur="500"/>
                                        <p:tgtEl>
                                          <p:spTgt spid="12"/>
                                        </p:tgtEl>
                                      </p:cBhvr>
                                    </p:animEffect>
                                  </p:childTnLst>
                                </p:cTn>
                              </p:par>
                            </p:childTnLst>
                          </p:cTn>
                        </p:par>
                      </p:childTnLst>
                    </p:cTn>
                  </p:par>
                  <p:par>
                    <p:cTn id="39" fill="hold" nodeType="clickPar">
                      <p:stCondLst>
                        <p:cond delay="indefinite"/>
                      </p:stCondLst>
                      <p:childTnLst>
                        <p:par>
                          <p:cTn id="40" fill="hold" nodeType="afterGroup">
                            <p:stCondLst>
                              <p:cond delay="0"/>
                            </p:stCondLst>
                            <p:childTnLst>
                              <p:par>
                                <p:cTn id="41" presetID="18" presetClass="entr" presetSubtype="12"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strips(downLeft)">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pic>
        <p:nvPicPr>
          <p:cNvPr id="6" name="图片 5"/>
          <p:cNvPicPr>
            <a:picLocks noChangeAspect="1"/>
          </p:cNvPicPr>
          <p:nvPr>
            <p:custDataLst>
              <p:tags r:id="rId4"/>
            </p:custDataLst>
          </p:nvPr>
        </p:nvPicPr>
        <p:blipFill>
          <a:blip r:embed="rId3"/>
          <a:stretch>
            <a:fillRect/>
          </a:stretch>
        </p:blipFill>
        <p:spPr>
          <a:xfrm>
            <a:off x="12700" y="3037205"/>
            <a:ext cx="6200140" cy="3703955"/>
          </a:xfrm>
          <a:prstGeom prst="rect">
            <a:avLst/>
          </a:prstGeom>
        </p:spPr>
      </p:pic>
      <p:pic>
        <p:nvPicPr>
          <p:cNvPr id="9" name="图片 8"/>
          <p:cNvPicPr>
            <a:picLocks noChangeAspect="1"/>
          </p:cNvPicPr>
          <p:nvPr>
            <p:custDataLst>
              <p:tags r:id="rId6"/>
            </p:custDataLst>
          </p:nvPr>
        </p:nvPicPr>
        <p:blipFill>
          <a:blip r:embed="rId5"/>
          <a:stretch>
            <a:fillRect/>
          </a:stretch>
        </p:blipFill>
        <p:spPr>
          <a:xfrm>
            <a:off x="6475730" y="3037205"/>
            <a:ext cx="5631180" cy="3704590"/>
          </a:xfrm>
          <a:prstGeom prst="rect">
            <a:avLst/>
          </a:prstGeom>
        </p:spPr>
      </p:pic>
      <p:sp>
        <p:nvSpPr>
          <p:cNvPr id="3" name="文本框 2"/>
          <p:cNvSpPr txBox="1"/>
          <p:nvPr>
            <p:custDataLst>
              <p:tags r:id="rId7"/>
            </p:custDataLst>
          </p:nvPr>
        </p:nvSpPr>
        <p:spPr>
          <a:xfrm>
            <a:off x="84455" y="857250"/>
            <a:ext cx="12022455" cy="2030095"/>
          </a:xfrm>
          <a:prstGeom prst="rect">
            <a:avLst/>
          </a:prstGeom>
          <a:noFill/>
        </p:spPr>
        <p:txBody>
          <a:bodyPr wrap="square" rtlCol="0">
            <a:spAutoFit/>
          </a:bodyPr>
          <a:lstStyle/>
          <a:p>
            <a:pPr fontAlgn="auto">
              <a:lnSpc>
                <a:spcPct val="150000"/>
              </a:lnSpc>
            </a:pPr>
            <a:r>
              <a:rPr lang="en-US" altLang="zh-CN" sz="2800" b="1">
                <a:latin typeface="华文新魏" panose="02010800040101010101" charset="-122"/>
                <a:ea typeface="华文新魏" panose="02010800040101010101" charset="-122"/>
                <a:cs typeface="华文新魏" panose="02010800040101010101" charset="-122"/>
              </a:rPr>
              <a:t>    </a:t>
            </a:r>
            <a:r>
              <a:rPr lang="zh-CN" altLang="en-US" sz="2800" b="1">
                <a:latin typeface="华文新魏" panose="02010800040101010101" charset="-122"/>
                <a:ea typeface="华文新魏" panose="02010800040101010101" charset="-122"/>
                <a:cs typeface="华文新魏" panose="02010800040101010101" charset="-122"/>
              </a:rPr>
              <a:t>有些种类的植物在早春（迎春花、桃花）来临时开始萌发，并迅速开花和结实，到了夏季其生活周期结束；另一些种类的植物则在夏季到达生命活动的高峰，从而导致群落在春季和夏季的</a:t>
            </a:r>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物种组成和空间结构</a:t>
            </a:r>
            <a:r>
              <a:rPr lang="zh-CN" altLang="en-US" sz="2800" b="1">
                <a:latin typeface="华文新魏" panose="02010800040101010101" charset="-122"/>
                <a:ea typeface="华文新魏" panose="02010800040101010101" charset="-122"/>
                <a:cs typeface="华文新魏" panose="02010800040101010101" charset="-122"/>
              </a:rPr>
              <a:t>发生改变。</a:t>
            </a:r>
            <a:endParaRPr lang="en-US" altLang="zh-CN" b="1">
              <a:latin typeface="华文新魏" panose="02010800040101010101" charset="-122"/>
              <a:ea typeface="华文新魏" panose="02010800040101010101" charset="-122"/>
              <a:cs typeface="华文新魏" panose="02010800040101010101" charset="-122"/>
            </a:endParaRPr>
          </a:p>
        </p:txBody>
      </p:sp>
      <p:sp>
        <p:nvSpPr>
          <p:cNvPr id="5" name="文本框 4"/>
          <p:cNvSpPr txBox="1"/>
          <p:nvPr>
            <p:custDataLst>
              <p:tags r:id="rId8"/>
            </p:custDataLst>
          </p:nvPr>
        </p:nvSpPr>
        <p:spPr>
          <a:xfrm>
            <a:off x="4188745" y="6280869"/>
            <a:ext cx="1411979" cy="460375"/>
          </a:xfrm>
          <a:prstGeom prst="rect">
            <a:avLst/>
          </a:prstGeom>
          <a:noFill/>
        </p:spPr>
        <p:txBody>
          <a:bodyPr wrap="square" rtlCol="0">
            <a:spAutoFit/>
          </a:bodyPr>
          <a:lstStyle/>
          <a:p>
            <a:r>
              <a:rPr lang="zh-CN" altLang="en-US" sz="2400" b="1">
                <a:solidFill>
                  <a:srgbClr val="FF0000"/>
                </a:solidFill>
                <a:latin typeface="楷体" panose="02010609060101010101" charset="-122"/>
                <a:ea typeface="楷体" panose="02010609060101010101" charset="-122"/>
              </a:rPr>
              <a:t>迎春花</a:t>
            </a:r>
            <a:endParaRPr lang="zh-CN" altLang="en-US" sz="2400" b="1">
              <a:solidFill>
                <a:srgbClr val="FF0000"/>
              </a:solidFill>
              <a:latin typeface="楷体" panose="02010609060101010101" charset="-122"/>
              <a:ea typeface="楷体" panose="02010609060101010101" charset="-122"/>
            </a:endParaRPr>
          </a:p>
        </p:txBody>
      </p:sp>
      <p:sp>
        <p:nvSpPr>
          <p:cNvPr id="8" name="文本框 7"/>
          <p:cNvSpPr txBox="1"/>
          <p:nvPr>
            <p:custDataLst>
              <p:tags r:id="rId9"/>
            </p:custDataLst>
          </p:nvPr>
        </p:nvSpPr>
        <p:spPr>
          <a:xfrm>
            <a:off x="6560870" y="6131010"/>
            <a:ext cx="1411979" cy="460375"/>
          </a:xfrm>
          <a:prstGeom prst="rect">
            <a:avLst/>
          </a:prstGeom>
          <a:noFill/>
        </p:spPr>
        <p:txBody>
          <a:bodyPr wrap="square" rtlCol="0">
            <a:spAutoFit/>
          </a:bodyPr>
          <a:lstStyle/>
          <a:p>
            <a:r>
              <a:rPr lang="zh-CN" altLang="en-US" sz="2400" b="1">
                <a:solidFill>
                  <a:schemeClr val="bg1"/>
                </a:solidFill>
                <a:latin typeface="楷体" panose="02010609060101010101" charset="-122"/>
                <a:ea typeface="楷体" panose="02010609060101010101" charset="-122"/>
              </a:rPr>
              <a:t>桃花</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custDataLst>
              <p:tags r:id="rId10"/>
            </p:custDataLst>
          </p:nvPr>
        </p:nvSpPr>
        <p:spPr>
          <a:xfrm>
            <a:off x="3328035" y="234950"/>
            <a:ext cx="5535930" cy="521970"/>
          </a:xfrm>
          <a:prstGeom prst="rect">
            <a:avLst/>
          </a:prstGeom>
          <a:noFill/>
        </p:spPr>
        <p:txBody>
          <a:bodyPr wrap="square" rtlCol="0">
            <a:spAutoFit/>
          </a:bodyPr>
          <a:lstStyle/>
          <a:p>
            <a:r>
              <a:rPr lang="zh-CN" altLang="en-US" sz="2800" b="1">
                <a:latin typeface="华文新魏" panose="02010800040101010101" charset="-122"/>
                <a:ea typeface="华文新魏" panose="02010800040101010101" charset="-122"/>
                <a:cs typeface="华文新魏" panose="02010800040101010101" charset="-122"/>
              </a:rPr>
              <a:t>（</a:t>
            </a:r>
            <a:r>
              <a:rPr lang="en-US" altLang="zh-CN" sz="2800" b="1">
                <a:latin typeface="华文新魏" panose="02010800040101010101" charset="-122"/>
                <a:ea typeface="华文新魏" panose="02010800040101010101" charset="-122"/>
                <a:cs typeface="华文新魏" panose="02010800040101010101" charset="-122"/>
              </a:rPr>
              <a:t>1</a:t>
            </a:r>
            <a:r>
              <a:rPr lang="zh-CN" altLang="en-US" sz="2800" b="1">
                <a:latin typeface="华文新魏" panose="02010800040101010101" charset="-122"/>
                <a:ea typeface="华文新魏" panose="02010800040101010101" charset="-122"/>
                <a:cs typeface="华文新魏" panose="02010800040101010101" charset="-122"/>
              </a:rPr>
              <a:t>）</a:t>
            </a:r>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植物</a:t>
            </a:r>
            <a:r>
              <a:rPr lang="zh-CN" altLang="en-US" sz="2800" b="1">
                <a:latin typeface="华文新魏" panose="02010800040101010101" charset="-122"/>
                <a:ea typeface="华文新魏" panose="02010800040101010101" charset="-122"/>
                <a:cs typeface="华文新魏" panose="02010800040101010101" charset="-122"/>
              </a:rPr>
              <a:t>的季节性对群落的影响</a:t>
            </a:r>
            <a:endParaRPr lang="zh-CN" altLang="en-US" sz="2800" b="1">
              <a:latin typeface="华文新魏" panose="02010800040101010101" charset="-122"/>
              <a:ea typeface="华文新魏" panose="02010800040101010101" charset="-122"/>
              <a:cs typeface="华文新魏" panose="02010800040101010101" charset="-122"/>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1507" name="Text Box 2"/>
          <p:cNvSpPr txBox="1"/>
          <p:nvPr>
            <p:custDataLst>
              <p:tags r:id="rId3"/>
            </p:custDataLst>
          </p:nvPr>
        </p:nvSpPr>
        <p:spPr>
          <a:xfrm>
            <a:off x="556578" y="4286250"/>
            <a:ext cx="8461375" cy="521970"/>
          </a:xfrm>
          <a:prstGeom prst="rect">
            <a:avLst/>
          </a:prstGeom>
          <a:noFill/>
          <a:ln w="9525">
            <a:noFill/>
          </a:ln>
        </p:spPr>
        <p:txBody>
          <a:bodyPr>
            <a:spAutoFit/>
          </a:bodyPr>
          <a:lstStyle/>
          <a:p>
            <a:r>
              <a:rPr lang="zh-CN" altLang="en-US" sz="2800">
                <a:solidFill>
                  <a:schemeClr val="tx1"/>
                </a:solidFill>
                <a:latin typeface="华文新魏" panose="02010800040101010101" charset="-122"/>
                <a:ea typeface="华文新魏" panose="02010800040101010101" charset="-122"/>
                <a:cs typeface="华文新魏" panose="02010800040101010101" charset="-122"/>
              </a:rPr>
              <a:t>群落的不同是靠什么来区别的呢？</a:t>
            </a:r>
            <a:endParaRPr lang="zh-CN" altLang="en-US" sz="2800">
              <a:solidFill>
                <a:schemeClr val="tx1"/>
              </a:solidFill>
              <a:latin typeface="华文新魏" panose="02010800040101010101" charset="-122"/>
              <a:ea typeface="华文新魏" panose="02010800040101010101" charset="-122"/>
              <a:cs typeface="华文新魏" panose="02010800040101010101" charset="-122"/>
            </a:endParaRPr>
          </a:p>
        </p:txBody>
      </p:sp>
      <p:sp>
        <p:nvSpPr>
          <p:cNvPr id="46083" name="Text Box 3"/>
          <p:cNvSpPr txBox="1"/>
          <p:nvPr>
            <p:custDataLst>
              <p:tags r:id="rId4"/>
            </p:custDataLst>
          </p:nvPr>
        </p:nvSpPr>
        <p:spPr>
          <a:xfrm>
            <a:off x="1221105" y="4732655"/>
            <a:ext cx="9954895" cy="521970"/>
          </a:xfrm>
          <a:prstGeom prst="rect">
            <a:avLst/>
          </a:prstGeom>
          <a:noFill/>
          <a:ln w="9525">
            <a:noFill/>
          </a:ln>
        </p:spPr>
        <p:txBody>
          <a:bodyPr wrap="square">
            <a:spAutoFit/>
          </a:bodyPr>
          <a:lstStyle/>
          <a:p>
            <a:r>
              <a:rPr lang="zh-CN" altLang="en-US" sz="2800">
                <a:solidFill>
                  <a:srgbClr val="FF0000"/>
                </a:solidFill>
                <a:latin typeface="华文新魏" panose="02010800040101010101" charset="-122"/>
                <a:ea typeface="华文新魏" panose="02010800040101010101" charset="-122"/>
              </a:rPr>
              <a:t>物种的组成。</a:t>
            </a:r>
            <a:endParaRPr lang="zh-CN" altLang="en-US" sz="2800">
              <a:solidFill>
                <a:srgbClr val="FF0000"/>
              </a:solidFill>
              <a:latin typeface="华文新魏" panose="02010800040101010101" charset="-122"/>
              <a:ea typeface="华文新魏" panose="02010800040101010101" charset="-122"/>
            </a:endParaRPr>
          </a:p>
        </p:txBody>
      </p:sp>
      <p:sp>
        <p:nvSpPr>
          <p:cNvPr id="20484" name="Text Box 2"/>
          <p:cNvSpPr txBox="1"/>
          <p:nvPr>
            <p:custDataLst>
              <p:tags r:id="rId5"/>
            </p:custDataLst>
          </p:nvPr>
        </p:nvSpPr>
        <p:spPr>
          <a:xfrm>
            <a:off x="195898" y="0"/>
            <a:ext cx="4824412" cy="706755"/>
          </a:xfrm>
          <a:prstGeom prst="rect">
            <a:avLst/>
          </a:prstGeom>
          <a:noFill/>
          <a:ln w="9525">
            <a:noFill/>
          </a:ln>
        </p:spPr>
        <p:txBody>
          <a:bodyPr>
            <a:spAutoFit/>
          </a:bodyPr>
          <a:lstStyle/>
          <a:p>
            <a:pPr>
              <a:spcBef>
                <a:spcPct val="50000"/>
              </a:spcBef>
            </a:pPr>
            <a:r>
              <a:rPr lang="zh-CN" altLang="en-US" sz="4000">
                <a:solidFill>
                  <a:schemeClr val="tx1"/>
                </a:solidFill>
                <a:latin typeface="Times New Roman" panose="02020603050405020304" pitchFamily="18" charset="0"/>
                <a:ea typeface="华文新魏" panose="02010800040101010101" charset="-122"/>
              </a:rPr>
              <a:t>一、群落的物种组成</a:t>
            </a:r>
            <a:endParaRPr lang="zh-CN" altLang="en-US" sz="4000">
              <a:solidFill>
                <a:schemeClr val="tx1"/>
              </a:solidFill>
              <a:latin typeface="Times New Roman" panose="02020603050405020304" pitchFamily="18" charset="0"/>
              <a:ea typeface="华文新魏" panose="02010800040101010101" charset="-122"/>
            </a:endParaRPr>
          </a:p>
        </p:txBody>
      </p:sp>
      <p:sp>
        <p:nvSpPr>
          <p:cNvPr id="9" name="文本框 1"/>
          <p:cNvSpPr txBox="1"/>
          <p:nvPr>
            <p:custDataLst>
              <p:tags r:id="rId6"/>
            </p:custDataLst>
          </p:nvPr>
        </p:nvSpPr>
        <p:spPr>
          <a:xfrm>
            <a:off x="427907" y="5368996"/>
            <a:ext cx="12320832" cy="1512570"/>
          </a:xfrm>
          <a:prstGeom prst="rect">
            <a:avLst/>
          </a:prstGeom>
          <a:noFill/>
          <a:ln w="9525">
            <a:noFill/>
          </a:ln>
        </p:spPr>
        <p:txBody>
          <a:bodyPr wrap="square" anchor="t">
            <a:spAutoFit/>
          </a:bodyPr>
          <a:lstStyle/>
          <a:p>
            <a:pPr>
              <a:lnSpc>
                <a:spcPct val="110000"/>
              </a:lnSpc>
            </a:pPr>
            <a:r>
              <a:rPr lang="en-US" altLang="zh-CN" sz="2800" b="1">
                <a:solidFill>
                  <a:schemeClr val="accent1"/>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1.</a:t>
            </a:r>
            <a:r>
              <a:rPr lang="zh-CN" altLang="en-US" sz="2800" b="1">
                <a:solidFill>
                  <a:schemeClr val="accent1"/>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意义</a:t>
            </a:r>
            <a:r>
              <a:rPr lang="zh-CN" altLang="zh-CN" sz="2800" b="1">
                <a:solidFill>
                  <a:schemeClr val="accent1"/>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a:t>
            </a:r>
            <a:r>
              <a:rPr lang="zh-CN" altLang="zh-CN"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是</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_____________</a:t>
            </a:r>
            <a:r>
              <a:rPr lang="zh-CN" altLang="zh-CN"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的重要特征，也是决定</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_________</a:t>
            </a:r>
            <a:r>
              <a:rPr lang="zh-CN" altLang="en-US"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最重要的因素。</a:t>
            </a:r>
            <a:endParaRPr lang="zh-CN" altLang="zh-CN" sz="2800" b="1">
              <a:solidFill>
                <a:srgbClr val="000000"/>
              </a:solidFill>
              <a:latin typeface="华文新魏" panose="02010800040101010101" charset="-122"/>
              <a:ea typeface="华文新魏" panose="02010800040101010101" charset="-122"/>
              <a:cs typeface="华文新魏" panose="02010800040101010101" charset="-122"/>
            </a:endParaRPr>
          </a:p>
          <a:p>
            <a:pPr>
              <a:lnSpc>
                <a:spcPct val="110000"/>
              </a:lnSpc>
            </a:pPr>
            <a:r>
              <a:rPr lang="en-US" altLang="zh-CN" sz="2800" b="1">
                <a:solidFill>
                  <a:schemeClr val="accent1"/>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2.</a:t>
            </a:r>
            <a:r>
              <a:rPr lang="zh-CN" altLang="zh-CN" sz="2800" b="1">
                <a:solidFill>
                  <a:schemeClr val="accent1"/>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衡量指标：</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________</a:t>
            </a:r>
            <a:r>
              <a:rPr lang="zh-CN" altLang="zh-CN"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，即群落中</a:t>
            </a:r>
            <a:r>
              <a:rPr lang="en-US" altLang="zh-CN"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__________</a:t>
            </a:r>
            <a:r>
              <a:rPr lang="zh-CN" altLang="zh-CN"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rPr>
              <a:t>的多少。</a:t>
            </a:r>
            <a:endParaRPr lang="zh-CN" altLang="zh-CN" sz="2800" b="1">
              <a:solidFill>
                <a:srgbClr val="000000"/>
              </a:solidFill>
              <a:latin typeface="华文新魏" panose="02010800040101010101" charset="-122"/>
              <a:ea typeface="华文新魏" panose="02010800040101010101" charset="-122"/>
              <a:cs typeface="华文新魏" panose="02010800040101010101" charset="-122"/>
            </a:endParaRPr>
          </a:p>
          <a:p>
            <a:pPr>
              <a:lnSpc>
                <a:spcPct val="110000"/>
              </a:lnSpc>
            </a:pPr>
            <a:endParaRPr lang="zh-CN" altLang="zh-CN" sz="2800" b="1">
              <a:solidFill>
                <a:srgbClr val="000000"/>
              </a:solidFill>
              <a:latin typeface="华文新魏" panose="02010800040101010101" charset="-122"/>
              <a:ea typeface="华文新魏" panose="02010800040101010101" charset="-122"/>
              <a:cs typeface="华文新魏" panose="02010800040101010101" charset="-122"/>
              <a:sym typeface="宋体" panose="02010600030101010101" pitchFamily="2" charset="-122"/>
            </a:endParaRPr>
          </a:p>
        </p:txBody>
      </p:sp>
      <p:sp>
        <p:nvSpPr>
          <p:cNvPr id="10" name="矩形 9"/>
          <p:cNvSpPr/>
          <p:nvPr>
            <p:custDataLst>
              <p:tags r:id="rId7"/>
            </p:custDataLst>
          </p:nvPr>
        </p:nvSpPr>
        <p:spPr>
          <a:xfrm>
            <a:off x="2275572" y="5329888"/>
            <a:ext cx="5713616" cy="521970"/>
          </a:xfrm>
          <a:prstGeom prst="rect">
            <a:avLst/>
          </a:prstGeom>
        </p:spPr>
        <p:txBody>
          <a:bodyPr wrap="square">
            <a:spAutoFit/>
          </a:bodyPr>
          <a:lstStyle/>
          <a:p>
            <a:pPr fontAlgn="base">
              <a:spcBef>
                <a:spcPct val="0"/>
              </a:spcBef>
              <a:spcAft>
                <a:spcPct val="0"/>
              </a:spcAft>
              <a:defRPr/>
            </a:pPr>
            <a:r>
              <a:rPr lang="zh-CN" altLang="zh-CN" sz="2800" b="1" kern="100">
                <a:solidFill>
                  <a:srgbClr val="FF0000"/>
                </a:solidFill>
                <a:latin typeface="华文新魏" panose="02010800040101010101" charset="-122"/>
                <a:ea typeface="华文新魏" panose="02010800040101010101" charset="-122"/>
                <a:cs typeface="Times New Roman" panose="02020603050405020304"/>
              </a:rPr>
              <a:t>区别不同群落</a:t>
            </a:r>
            <a:endParaRPr lang="zh-CN" altLang="zh-CN" sz="2800" b="1" kern="100">
              <a:solidFill>
                <a:srgbClr val="FF0000"/>
              </a:solidFill>
              <a:latin typeface="华文新魏" panose="02010800040101010101" charset="-122"/>
              <a:ea typeface="华文新魏" panose="02010800040101010101" charset="-122"/>
              <a:cs typeface="Times New Roman" panose="02020603050405020304"/>
            </a:endParaRPr>
          </a:p>
        </p:txBody>
      </p:sp>
      <p:sp>
        <p:nvSpPr>
          <p:cNvPr id="11" name="矩形 10"/>
          <p:cNvSpPr/>
          <p:nvPr>
            <p:custDataLst>
              <p:tags r:id="rId8"/>
            </p:custDataLst>
          </p:nvPr>
        </p:nvSpPr>
        <p:spPr>
          <a:xfrm>
            <a:off x="2589401" y="5842144"/>
            <a:ext cx="1448604" cy="521970"/>
          </a:xfrm>
          <a:prstGeom prst="rect">
            <a:avLst/>
          </a:prstGeom>
        </p:spPr>
        <p:txBody>
          <a:bodyPr wrap="square">
            <a:spAutoFit/>
          </a:bodyPr>
          <a:lstStyle/>
          <a:p>
            <a:pPr fontAlgn="base">
              <a:spcBef>
                <a:spcPct val="0"/>
              </a:spcBef>
              <a:spcAft>
                <a:spcPct val="0"/>
              </a:spcAft>
              <a:defRPr/>
            </a:pPr>
            <a:r>
              <a:rPr lang="zh-CN" altLang="zh-CN" sz="2800" b="1" kern="100">
                <a:solidFill>
                  <a:srgbClr val="FF0000"/>
                </a:solidFill>
                <a:latin typeface="华文新魏" panose="02010800040101010101" charset="-122"/>
                <a:ea typeface="华文新魏" panose="02010800040101010101" charset="-122"/>
                <a:cs typeface="Times New Roman" panose="02020603050405020304"/>
              </a:rPr>
              <a:t>丰富度</a:t>
            </a:r>
            <a:endParaRPr lang="zh-CN" altLang="zh-CN" sz="2800" b="1" kern="100">
              <a:solidFill>
                <a:srgbClr val="FF0000"/>
              </a:solidFill>
              <a:latin typeface="华文新魏" panose="02010800040101010101" charset="-122"/>
              <a:ea typeface="华文新魏" panose="02010800040101010101" charset="-122"/>
              <a:cs typeface="Times New Roman" panose="02020603050405020304"/>
            </a:endParaRPr>
          </a:p>
        </p:txBody>
      </p:sp>
      <p:sp>
        <p:nvSpPr>
          <p:cNvPr id="12" name="矩形 11"/>
          <p:cNvSpPr/>
          <p:nvPr>
            <p:custDataLst>
              <p:tags r:id="rId9"/>
            </p:custDataLst>
          </p:nvPr>
        </p:nvSpPr>
        <p:spPr>
          <a:xfrm>
            <a:off x="5756858" y="5848005"/>
            <a:ext cx="2154288" cy="521970"/>
          </a:xfrm>
          <a:prstGeom prst="rect">
            <a:avLst/>
          </a:prstGeom>
        </p:spPr>
        <p:txBody>
          <a:bodyPr wrap="square">
            <a:spAutoFit/>
          </a:bodyPr>
          <a:lstStyle/>
          <a:p>
            <a:pPr fontAlgn="base">
              <a:spcBef>
                <a:spcPct val="0"/>
              </a:spcBef>
              <a:spcAft>
                <a:spcPct val="0"/>
              </a:spcAft>
              <a:defRPr/>
            </a:pPr>
            <a:r>
              <a:rPr lang="zh-CN" altLang="zh-CN" sz="2800" b="1" kern="100">
                <a:solidFill>
                  <a:srgbClr val="FF0000"/>
                </a:solidFill>
                <a:latin typeface="华文新魏" panose="02010800040101010101" charset="-122"/>
                <a:ea typeface="华文新魏" panose="02010800040101010101" charset="-122"/>
                <a:cs typeface="Times New Roman" panose="02020603050405020304"/>
              </a:rPr>
              <a:t>物种数目</a:t>
            </a:r>
            <a:endParaRPr lang="zh-CN" altLang="zh-CN" sz="2800" b="1" kern="100">
              <a:solidFill>
                <a:srgbClr val="FF0000"/>
              </a:solidFill>
              <a:latin typeface="华文新魏" panose="02010800040101010101" charset="-122"/>
              <a:ea typeface="华文新魏" panose="02010800040101010101" charset="-122"/>
              <a:cs typeface="Times New Roman" panose="02020603050405020304"/>
            </a:endParaRPr>
          </a:p>
        </p:txBody>
      </p:sp>
      <p:sp>
        <p:nvSpPr>
          <p:cNvPr id="13" name="矩形 12"/>
          <p:cNvSpPr/>
          <p:nvPr>
            <p:custDataLst>
              <p:tags r:id="rId10"/>
            </p:custDataLst>
          </p:nvPr>
        </p:nvSpPr>
        <p:spPr>
          <a:xfrm>
            <a:off x="8117856" y="5318059"/>
            <a:ext cx="1718998" cy="521970"/>
          </a:xfrm>
          <a:prstGeom prst="rect">
            <a:avLst/>
          </a:prstGeom>
        </p:spPr>
        <p:txBody>
          <a:bodyPr wrap="square">
            <a:spAutoFit/>
          </a:bodyPr>
          <a:lstStyle/>
          <a:p>
            <a:pPr fontAlgn="base">
              <a:spcBef>
                <a:spcPct val="0"/>
              </a:spcBef>
              <a:spcAft>
                <a:spcPct val="0"/>
              </a:spcAft>
              <a:defRPr/>
            </a:pPr>
            <a:r>
              <a:rPr lang="zh-CN" altLang="zh-CN" sz="2800" b="1" kern="100">
                <a:solidFill>
                  <a:srgbClr val="FF0000"/>
                </a:solidFill>
                <a:latin typeface="华文新魏" panose="02010800040101010101" charset="-122"/>
                <a:ea typeface="华文新魏" panose="02010800040101010101" charset="-122"/>
                <a:cs typeface="Times New Roman" panose="02020603050405020304"/>
              </a:rPr>
              <a:t>群落性质</a:t>
            </a:r>
            <a:endParaRPr lang="zh-CN" altLang="zh-CN" sz="2800" b="1" kern="100">
              <a:solidFill>
                <a:srgbClr val="FF0000"/>
              </a:solidFill>
              <a:latin typeface="华文新魏" panose="02010800040101010101" charset="-122"/>
              <a:ea typeface="华文新魏" panose="02010800040101010101" charset="-122"/>
              <a:cs typeface="Times New Roman" panose="02020603050405020304"/>
            </a:endParaRPr>
          </a:p>
        </p:txBody>
      </p:sp>
      <p:pic>
        <p:nvPicPr>
          <p:cNvPr id="8" name="图片 7"/>
          <p:cNvPicPr>
            <a:picLocks noChangeAspect="1"/>
          </p:cNvPicPr>
          <p:nvPr>
            <p:custDataLst>
              <p:tags r:id="rId12"/>
            </p:custDataLst>
          </p:nvPr>
        </p:nvPicPr>
        <p:blipFill>
          <a:blip r:embed="rId11"/>
          <a:stretch>
            <a:fillRect/>
          </a:stretch>
        </p:blipFill>
        <p:spPr>
          <a:xfrm>
            <a:off x="196215" y="602615"/>
            <a:ext cx="6068060" cy="3261360"/>
          </a:xfrm>
          <a:prstGeom prst="roundRect">
            <a:avLst/>
          </a:prstGeom>
        </p:spPr>
      </p:pic>
      <p:pic>
        <p:nvPicPr>
          <p:cNvPr id="3" name="图片 2"/>
          <p:cNvPicPr>
            <a:picLocks noChangeAspect="1"/>
          </p:cNvPicPr>
          <p:nvPr>
            <p:custDataLst>
              <p:tags r:id="rId14"/>
            </p:custDataLst>
          </p:nvPr>
        </p:nvPicPr>
        <p:blipFill>
          <a:blip r:embed="rId13"/>
          <a:stretch>
            <a:fillRect/>
          </a:stretch>
        </p:blipFill>
        <p:spPr>
          <a:xfrm>
            <a:off x="6335395" y="603250"/>
            <a:ext cx="5784850" cy="3256280"/>
          </a:xfrm>
          <a:prstGeom prst="roundRect">
            <a:avLst/>
          </a:prstGeom>
        </p:spPr>
      </p:pic>
      <p:sp>
        <p:nvSpPr>
          <p:cNvPr id="38" name="矩形: 圆角 37"/>
          <p:cNvSpPr/>
          <p:nvPr>
            <p:custDataLst>
              <p:tags r:id="rId15"/>
            </p:custDataLst>
          </p:nvPr>
        </p:nvSpPr>
        <p:spPr>
          <a:xfrm>
            <a:off x="1475276" y="3965012"/>
            <a:ext cx="3173738" cy="406400"/>
          </a:xfrm>
          <a:prstGeom prst="roundRect">
            <a:avLst/>
          </a:prstGeom>
          <a:solidFill>
            <a:schemeClr val="accent4">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cs typeface="+mn-ea"/>
                <a:sym typeface="+mn-lt"/>
              </a:rPr>
              <a:t>新疆   北部  针叶林</a:t>
            </a:r>
            <a:endParaRPr lang="zh-CN" altLang="en-US" sz="2400">
              <a:solidFill>
                <a:schemeClr val="tx1"/>
              </a:solidFill>
              <a:cs typeface="+mn-ea"/>
              <a:sym typeface="+mn-lt"/>
            </a:endParaRPr>
          </a:p>
        </p:txBody>
      </p:sp>
      <p:sp>
        <p:nvSpPr>
          <p:cNvPr id="39" name="矩形: 圆角 38"/>
          <p:cNvSpPr/>
          <p:nvPr>
            <p:custDataLst>
              <p:tags r:id="rId16"/>
            </p:custDataLst>
          </p:nvPr>
        </p:nvSpPr>
        <p:spPr>
          <a:xfrm>
            <a:off x="7458677" y="3965012"/>
            <a:ext cx="3984859" cy="406400"/>
          </a:xfrm>
          <a:prstGeom prst="roundRect">
            <a:avLst/>
          </a:prstGeom>
          <a:solidFill>
            <a:schemeClr val="accent4">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cs typeface="+mn-ea"/>
                <a:sym typeface="+mn-lt"/>
              </a:rPr>
              <a:t>福建   武夷山  常绿阔叶林</a:t>
            </a:r>
            <a:endParaRPr lang="zh-CN" altLang="en-US" sz="2400">
              <a:solidFill>
                <a:schemeClr val="tx1"/>
              </a:solidFill>
              <a:cs typeface="+mn-ea"/>
              <a:sym typeface="+mn-lt"/>
            </a:endParaRPr>
          </a:p>
        </p:txBody>
      </p:sp>
      <p:sp>
        <p:nvSpPr>
          <p:cNvPr id="40" name="矩形: 圆角 39"/>
          <p:cNvSpPr/>
          <p:nvPr>
            <p:custDataLst>
              <p:tags r:id="rId17"/>
            </p:custDataLst>
          </p:nvPr>
        </p:nvSpPr>
        <p:spPr>
          <a:xfrm>
            <a:off x="1414145" y="3329940"/>
            <a:ext cx="3798570" cy="529590"/>
          </a:xfrm>
          <a:prstGeom prst="roundRect">
            <a:avLst/>
          </a:prstGeom>
          <a:solidFill>
            <a:schemeClr val="bg1"/>
          </a:solidFill>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a:solidFill>
                  <a:schemeClr val="tx1"/>
                </a:solidFill>
                <a:cs typeface="+mn-ea"/>
                <a:sym typeface="+mn-lt"/>
              </a:rPr>
              <a:t>部分物种名录</a:t>
            </a:r>
            <a:endParaRPr lang="en-US" altLang="zh-CN">
              <a:solidFill>
                <a:schemeClr val="tx1"/>
              </a:solidFill>
              <a:cs typeface="+mn-ea"/>
              <a:sym typeface="+mn-lt"/>
            </a:endParaRPr>
          </a:p>
          <a:p>
            <a:pPr algn="ctr"/>
            <a:r>
              <a:rPr lang="zh-CN" altLang="en-US">
                <a:solidFill>
                  <a:schemeClr val="tx1"/>
                </a:solidFill>
                <a:cs typeface="+mn-ea"/>
                <a:sym typeface="+mn-lt"/>
              </a:rPr>
              <a:t>新疆五针松、新疆冷杉、新疆云杉</a:t>
            </a:r>
            <a:endParaRPr lang="zh-CN" altLang="en-US">
              <a:solidFill>
                <a:schemeClr val="tx1"/>
              </a:solidFill>
              <a:cs typeface="+mn-ea"/>
              <a:sym typeface="+mn-lt"/>
            </a:endParaRPr>
          </a:p>
        </p:txBody>
      </p:sp>
      <p:sp>
        <p:nvSpPr>
          <p:cNvPr id="41" name="矩形: 圆角 40"/>
          <p:cNvSpPr/>
          <p:nvPr>
            <p:custDataLst>
              <p:tags r:id="rId18"/>
            </p:custDataLst>
          </p:nvPr>
        </p:nvSpPr>
        <p:spPr>
          <a:xfrm>
            <a:off x="7700645" y="3376295"/>
            <a:ext cx="3341370" cy="487680"/>
          </a:xfrm>
          <a:prstGeom prst="roundRect">
            <a:avLst/>
          </a:prstGeom>
          <a:solidFill>
            <a:schemeClr val="bg1"/>
          </a:solidFill>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a:solidFill>
                  <a:schemeClr val="tx1"/>
                </a:solidFill>
                <a:cs typeface="+mn-ea"/>
                <a:sym typeface="+mn-lt"/>
              </a:rPr>
              <a:t>部分物种名录</a:t>
            </a:r>
            <a:endParaRPr lang="en-US" altLang="zh-CN">
              <a:solidFill>
                <a:schemeClr val="tx1"/>
              </a:solidFill>
              <a:cs typeface="+mn-ea"/>
              <a:sym typeface="+mn-lt"/>
            </a:endParaRPr>
          </a:p>
          <a:p>
            <a:pPr algn="ctr"/>
            <a:r>
              <a:rPr lang="zh-CN" altLang="en-US">
                <a:solidFill>
                  <a:schemeClr val="tx1"/>
                </a:solidFill>
                <a:cs typeface="+mn-ea"/>
                <a:sym typeface="+mn-lt"/>
              </a:rPr>
              <a:t>米槠、木荷、狗脊、芒萁</a:t>
            </a:r>
            <a:endParaRPr lang="zh-CN" altLang="en-US">
              <a:solidFill>
                <a:schemeClr val="tx1"/>
              </a:solidFill>
              <a:cs typeface="+mn-ea"/>
              <a:sym typeface="+mn-lt"/>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checkerboard(across)">
                                      <p:cBhvr>
                                        <p:cTn id="7" dur="500"/>
                                        <p:tgtEl>
                                          <p:spTgt spid="4608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after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P spid="10" grpId="0"/>
      <p:bldP spid="11" grpId="0"/>
      <p:bldP spid="12" grpId="0"/>
      <p:bldP spid="13" grpId="0"/>
      <p:bldP spid="9" grpId="0"/>
    </p:bldLst>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9" name="文本框 18"/>
          <p:cNvSpPr txBox="1"/>
          <p:nvPr>
            <p:custDataLst>
              <p:tags r:id="rId4"/>
            </p:custDataLst>
          </p:nvPr>
        </p:nvSpPr>
        <p:spPr>
          <a:xfrm>
            <a:off x="7511106" y="5136854"/>
            <a:ext cx="2817200" cy="46020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     </a:t>
            </a:r>
            <a:r>
              <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高鼻羚羊</a:t>
            </a:r>
            <a:endPar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endParaRPr>
          </a:p>
        </p:txBody>
      </p:sp>
      <p:sp>
        <p:nvSpPr>
          <p:cNvPr id="10" name="文本框 9"/>
          <p:cNvSpPr txBox="1"/>
          <p:nvPr>
            <p:custDataLst>
              <p:tags r:id="rId5"/>
            </p:custDataLst>
          </p:nvPr>
        </p:nvSpPr>
        <p:spPr>
          <a:xfrm>
            <a:off x="955040" y="492125"/>
            <a:ext cx="10281920" cy="1210945"/>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Arial Black" panose="020b0a04020102020204" charset="0"/>
                <a:sym typeface="+mn-ea"/>
              </a:rPr>
              <a:t>大多数典型的草原鸟类和高鼻羚羊等有蹄类动物，</a:t>
            </a:r>
            <a:r>
              <a:rPr kumimoji="0" lang="zh-CN" altLang="en-US" sz="2800" b="1" i="0" u="none" strike="noStrike" kern="1200" cap="none" spc="0" normalizeH="0" baseline="0" noProof="0">
                <a:ln>
                  <a:noFill/>
                </a:ln>
                <a:solidFill>
                  <a:schemeClr val="accent2"/>
                </a:solidFill>
                <a:effectLst/>
                <a:uLnTx/>
                <a:uFillTx/>
                <a:latin typeface="华文新魏" panose="02010800040101010101" charset="-122"/>
                <a:ea typeface="华文新魏" panose="02010800040101010101" charset="-122"/>
                <a:cs typeface="Arial Black" panose="020b0a04020102020204" charset="0"/>
                <a:sym typeface="+mn-ea"/>
              </a:rPr>
              <a:t>在冬季都向南方迁移</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Arial Black" panose="020b0a04020102020204" charset="0"/>
                <a:sym typeface="+mn-ea"/>
              </a:rPr>
              <a:t>，到雪被较少、食物充足的地区生活。</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Arial Black" panose="020b0a04020102020204" charset="0"/>
              <a:sym typeface="+mn-ea"/>
            </a:endParaRPr>
          </a:p>
        </p:txBody>
      </p:sp>
      <p:sp>
        <p:nvSpPr>
          <p:cNvPr id="5" name="文本框 4"/>
          <p:cNvSpPr txBox="1"/>
          <p:nvPr>
            <p:custDataLst>
              <p:tags r:id="rId6"/>
            </p:custDataLst>
          </p:nvPr>
        </p:nvSpPr>
        <p:spPr>
          <a:xfrm>
            <a:off x="2505192" y="5146357"/>
            <a:ext cx="981710"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Arial"/>
                <a:sym typeface="+mn-ea"/>
              </a:rPr>
              <a:t>大雁</a:t>
            </a:r>
            <a:endPar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Arial"/>
              <a:sym typeface="+mn-ea"/>
            </a:endParaRPr>
          </a:p>
        </p:txBody>
      </p:sp>
      <p:pic>
        <p:nvPicPr>
          <p:cNvPr id="110" name="图片 109"/>
          <p:cNvPicPr/>
          <p:nvPr>
            <p:custDataLst>
              <p:tags r:id="rId9"/>
            </p:custDataLst>
          </p:nvPr>
        </p:nvPicPr>
        <p:blipFill>
          <a:blip r:embed="rId8" r:link="rId7"/>
          <a:stretch>
            <a:fillRect/>
          </a:stretch>
        </p:blipFill>
        <p:spPr>
          <a:xfrm>
            <a:off x="643372" y="1711642"/>
            <a:ext cx="5356860" cy="3434715"/>
          </a:xfrm>
          <a:prstGeom prst="rect">
            <a:avLst/>
          </a:prstGeom>
          <a:noFill/>
          <a:ln w="9525">
            <a:noFill/>
          </a:ln>
        </p:spPr>
      </p:pic>
      <p:pic>
        <p:nvPicPr>
          <p:cNvPr id="1026" name="Picture 2"/>
          <p:cNvPicPr>
            <a:picLocks noChangeAspect="1" noChangeArrowheads="1"/>
          </p:cNvPicPr>
          <p:nvPr>
            <p:custDataLst>
              <p:tags r:id="rId11"/>
            </p:custDataLst>
          </p:nvPr>
        </p:nvPicPr>
        <p:blipFill>
          <a:blip r:embed="rId10">
            <a:extLst>
              <a:ext uri="{28A0092B-C50C-407E-A947-70E740481C1C}">
                <a14:useLocalDpi xmlns:a14="http://schemas.microsoft.com/office/drawing/2010/main" val="0"/>
              </a:ext>
            </a:extLst>
          </a:blip>
          <a:stretch>
            <a:fillRect/>
          </a:stretch>
        </p:blipFill>
        <p:spPr bwMode="auto">
          <a:xfrm>
            <a:off x="6096000" y="1721146"/>
            <a:ext cx="5140960" cy="341570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custDataLst>
              <p:tags r:id="rId12"/>
            </p:custDataLst>
          </p:nvPr>
        </p:nvSpPr>
        <p:spPr>
          <a:xfrm>
            <a:off x="3081020" y="89535"/>
            <a:ext cx="6029325" cy="521970"/>
          </a:xfrm>
          <a:prstGeom prst="rect">
            <a:avLst/>
          </a:prstGeom>
          <a:noFill/>
        </p:spPr>
        <p:txBody>
          <a:bodyPr wrap="square" rtlCol="0">
            <a:spAutoFit/>
          </a:bodyPr>
          <a:lstStyle/>
          <a:p>
            <a:pPr fontAlgn="auto">
              <a:lnSpc>
                <a:spcPct val="100000"/>
              </a:lnSpc>
            </a:pPr>
            <a:r>
              <a:rPr lang="zh-CN" altLang="en-US" sz="2800" b="1">
                <a:latin typeface="华文新魏" panose="02010800040101010101" charset="-122"/>
                <a:ea typeface="华文新魏" panose="02010800040101010101" charset="-122"/>
                <a:cs typeface="华文新魏" panose="02010800040101010101" charset="-122"/>
              </a:rPr>
              <a:t>（</a:t>
            </a:r>
            <a:r>
              <a:rPr lang="en-US" altLang="zh-CN" sz="2800" b="1">
                <a:latin typeface="华文新魏" panose="02010800040101010101" charset="-122"/>
                <a:ea typeface="华文新魏" panose="02010800040101010101" charset="-122"/>
                <a:cs typeface="华文新魏" panose="02010800040101010101" charset="-122"/>
              </a:rPr>
              <a:t>2</a:t>
            </a:r>
            <a:r>
              <a:rPr lang="zh-CN" altLang="en-US" sz="2800" b="1">
                <a:latin typeface="华文新魏" panose="02010800040101010101" charset="-122"/>
                <a:ea typeface="华文新魏" panose="02010800040101010101" charset="-122"/>
                <a:cs typeface="华文新魏" panose="02010800040101010101" charset="-122"/>
              </a:rPr>
              <a:t>）</a:t>
            </a:r>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动物</a:t>
            </a:r>
            <a:r>
              <a:rPr lang="zh-CN" altLang="en-US" sz="2800" b="1">
                <a:latin typeface="华文新魏" panose="02010800040101010101" charset="-122"/>
                <a:ea typeface="华文新魏" panose="02010800040101010101" charset="-122"/>
                <a:cs typeface="华文新魏" panose="02010800040101010101" charset="-122"/>
              </a:rPr>
              <a:t>的季节性对群落的影响</a:t>
            </a:r>
            <a:endParaRPr lang="zh-CN" altLang="en-US" sz="2800" b="1">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0" name="文本框 9"/>
          <p:cNvSpPr txBox="1"/>
          <p:nvPr>
            <p:custDataLst>
              <p:tags r:id="rId4"/>
            </p:custDataLst>
          </p:nvPr>
        </p:nvSpPr>
        <p:spPr>
          <a:xfrm>
            <a:off x="4579043" y="1352913"/>
            <a:ext cx="7293494" cy="573042"/>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旱獭</a:t>
            </a:r>
            <a:r>
              <a:rPr kumimoji="0" lang="en-US" altLang="zh-CN" sz="2800" b="1" i="0" u="none" strike="noStrike" kern="1200" cap="none" spc="0" normalizeH="0" baseline="0" noProof="0" err="1">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tǎ</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、仓鼠等啮齿类动物</a:t>
            </a:r>
            <a:r>
              <a:rPr kumimoji="0" lang="zh-CN" altLang="en-US" sz="2800" b="1" i="0" u="none" strike="noStrike" kern="1200" cap="none" spc="0" normalizeH="0" baseline="0" noProof="0">
                <a:ln>
                  <a:noFill/>
                </a:ln>
                <a:solidFill>
                  <a:schemeClr val="accent2"/>
                </a:solidFill>
                <a:effectLst/>
                <a:uLnTx/>
                <a:uFillTx/>
                <a:latin typeface="华文新魏" panose="02010800040101010101" charset="-122"/>
                <a:ea typeface="华文新魏" panose="02010800040101010101" charset="-122"/>
                <a:cs typeface="华文新魏" panose="02010800040101010101" charset="-122"/>
                <a:sym typeface="+mn-ea"/>
              </a:rPr>
              <a:t>在冬季会休眠</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endParaRPr>
          </a:p>
        </p:txBody>
      </p:sp>
      <p:pic>
        <p:nvPicPr>
          <p:cNvPr id="111" name="图片 110"/>
          <p:cNvPicPr/>
          <p:nvPr>
            <p:custDataLst>
              <p:tags r:id="rId7"/>
            </p:custDataLst>
          </p:nvPr>
        </p:nvPicPr>
        <p:blipFill>
          <a:blip r:embed="rId6" r:link="rId5"/>
          <a:stretch>
            <a:fillRect/>
          </a:stretch>
        </p:blipFill>
        <p:spPr>
          <a:xfrm>
            <a:off x="4509770" y="2142363"/>
            <a:ext cx="4081145" cy="3558641"/>
          </a:xfrm>
          <a:prstGeom prst="rect">
            <a:avLst/>
          </a:prstGeom>
          <a:noFill/>
          <a:ln w="9525">
            <a:noFill/>
          </a:ln>
        </p:spPr>
      </p:pic>
      <p:sp>
        <p:nvSpPr>
          <p:cNvPr id="5" name="文本框 4"/>
          <p:cNvSpPr txBox="1"/>
          <p:nvPr>
            <p:custDataLst>
              <p:tags r:id="rId8"/>
            </p:custDataLst>
          </p:nvPr>
        </p:nvSpPr>
        <p:spPr>
          <a:xfrm>
            <a:off x="5142232" y="5701003"/>
            <a:ext cx="2540000"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Arial"/>
              </a:rPr>
              <a:t>冬眠中的黑熊</a:t>
            </a:r>
            <a:endPar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Arial"/>
            </a:endParaRPr>
          </a:p>
        </p:txBody>
      </p:sp>
      <p:pic>
        <p:nvPicPr>
          <p:cNvPr id="112" name="图片 111"/>
          <p:cNvPicPr/>
          <p:nvPr>
            <p:custDataLst>
              <p:tags r:id="rId11"/>
            </p:custDataLst>
          </p:nvPr>
        </p:nvPicPr>
        <p:blipFill>
          <a:blip r:embed="rId10" r:link="rId9"/>
          <a:stretch>
            <a:fillRect/>
          </a:stretch>
        </p:blipFill>
        <p:spPr>
          <a:xfrm>
            <a:off x="428625" y="172720"/>
            <a:ext cx="4081145" cy="5882005"/>
          </a:xfrm>
          <a:prstGeom prst="rect">
            <a:avLst/>
          </a:prstGeom>
          <a:noFill/>
          <a:ln w="9525">
            <a:noFill/>
          </a:ln>
        </p:spPr>
      </p:pic>
      <p:sp>
        <p:nvSpPr>
          <p:cNvPr id="6" name="文本框 5"/>
          <p:cNvSpPr txBox="1"/>
          <p:nvPr>
            <p:custDataLst>
              <p:tags r:id="rId12"/>
            </p:custDataLst>
          </p:nvPr>
        </p:nvSpPr>
        <p:spPr>
          <a:xfrm>
            <a:off x="595630" y="6142990"/>
            <a:ext cx="3564255"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旱獭一年可以冬眠8个月</a:t>
            </a:r>
            <a:endPar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p:txBody>
      </p:sp>
      <p:pic>
        <p:nvPicPr>
          <p:cNvPr id="2050" name="Picture 2"/>
          <p:cNvPicPr>
            <a:picLocks noChangeAspect="1" noChangeArrowheads="1"/>
          </p:cNvPicPr>
          <p:nvPr>
            <p:custDataLst>
              <p:tags r:id="rId14"/>
            </p:custDataLst>
          </p:nvPr>
        </p:nvPicPr>
        <p:blipFill>
          <a:blip r:embed="rId13">
            <a:extLst>
              <a:ext uri="{28A0092B-C50C-407E-A947-70E740481C1C}">
                <a14:useLocalDpi xmlns:a14="http://schemas.microsoft.com/office/drawing/2010/main" val="0"/>
              </a:ext>
            </a:extLst>
          </a:blip>
          <a:stretch>
            <a:fillRect/>
          </a:stretch>
        </p:blipFill>
        <p:spPr bwMode="auto">
          <a:xfrm>
            <a:off x="8590916" y="2178842"/>
            <a:ext cx="3528314" cy="352216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custDataLst>
              <p:tags r:id="rId15"/>
            </p:custDataLst>
          </p:nvPr>
        </p:nvSpPr>
        <p:spPr>
          <a:xfrm>
            <a:off x="9799519" y="5737482"/>
            <a:ext cx="1111107" cy="461665"/>
          </a:xfrm>
          <a:prstGeom prst="rect">
            <a:avLst/>
          </a:prstGeom>
          <a:noFill/>
        </p:spPr>
        <p:txBody>
          <a:bodyPr wrap="square">
            <a:spAutoFit/>
          </a:bodyPr>
          <a:lstStyle/>
          <a:p>
            <a:r>
              <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宋体" panose="02010600030101010101" pitchFamily="2" charset="-122"/>
                <a:sym typeface="+mn-ea"/>
              </a:rPr>
              <a:t>仓鼠</a:t>
            </a:r>
            <a:endParaRPr kumimoji="0" lang="zh-CN" altLang="en-US" sz="24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宋体" panose="02010600030101010101" pitchFamily="2" charset="-122"/>
              <a:sym typeface="+mn-ea"/>
            </a:endParaRPr>
          </a:p>
        </p:txBody>
      </p:sp>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10" name="文本框 9"/>
          <p:cNvSpPr txBox="1"/>
          <p:nvPr>
            <p:custDataLst>
              <p:tags r:id="rId3"/>
            </p:custDataLst>
          </p:nvPr>
        </p:nvSpPr>
        <p:spPr>
          <a:xfrm>
            <a:off x="1005205" y="85440"/>
            <a:ext cx="5811520" cy="650875"/>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ct val="0"/>
              </a:spcAft>
              <a:buClrTx/>
              <a:buSzTx/>
              <a:buFontTx/>
              <a:buNone/>
              <a:defRPr/>
            </a:pPr>
            <a:r>
              <a:rPr kumimoji="0" lang="zh-CN" altLang="en-US" sz="2800" i="0" u="none" strike="noStrike" kern="1200" cap="none" spc="0" normalizeH="0" baseline="0" noProof="0">
                <a:ln>
                  <a:noFill/>
                </a:ln>
                <a:solidFill>
                  <a:schemeClr val="accent2"/>
                </a:solidFill>
                <a:effectLst/>
                <a:uLnTx/>
                <a:uFillTx/>
                <a:latin typeface="华文新魏" panose="02010800040101010101" charset="-122"/>
                <a:ea typeface="华文新魏" panose="02010800040101010101" charset="-122"/>
                <a:cs typeface="宋体" panose="02010600030101010101" pitchFamily="2" charset="-122"/>
                <a:sym typeface="+mn-ea"/>
              </a:rPr>
              <a:t>有些动物在炎热的夏季进入夏眠。</a:t>
            </a:r>
            <a:endParaRPr kumimoji="0" lang="zh-CN" altLang="en-US" sz="2800" i="0" u="none" strike="noStrike" kern="1200" cap="none" spc="0" normalizeH="0" baseline="0" noProof="0">
              <a:ln>
                <a:noFill/>
              </a:ln>
              <a:solidFill>
                <a:schemeClr val="accent2"/>
              </a:solidFill>
              <a:effectLst/>
              <a:uLnTx/>
              <a:uFillTx/>
              <a:latin typeface="华文新魏" panose="02010800040101010101" charset="-122"/>
              <a:ea typeface="华文新魏" panose="02010800040101010101" charset="-122"/>
              <a:cs typeface="宋体" panose="02010600030101010101" pitchFamily="2" charset="-122"/>
              <a:sym typeface="+mn-ea"/>
            </a:endParaRPr>
          </a:p>
        </p:txBody>
      </p:sp>
      <p:pic>
        <p:nvPicPr>
          <p:cNvPr id="113" name="图片 112"/>
          <p:cNvPicPr/>
          <p:nvPr>
            <p:custDataLst>
              <p:tags r:id="rId6"/>
            </p:custDataLst>
          </p:nvPr>
        </p:nvPicPr>
        <p:blipFill>
          <a:blip r:embed="rId5" r:link="rId4"/>
          <a:stretch>
            <a:fillRect/>
          </a:stretch>
        </p:blipFill>
        <p:spPr>
          <a:xfrm>
            <a:off x="1033145" y="661670"/>
            <a:ext cx="9952990" cy="4573270"/>
          </a:xfrm>
          <a:prstGeom prst="rect">
            <a:avLst/>
          </a:prstGeom>
          <a:noFill/>
          <a:ln w="9525">
            <a:noFill/>
          </a:ln>
        </p:spPr>
      </p:pic>
      <p:sp>
        <p:nvSpPr>
          <p:cNvPr id="7" name="文本框 6"/>
          <p:cNvSpPr txBox="1"/>
          <p:nvPr>
            <p:custDataLst>
              <p:tags r:id="rId7"/>
            </p:custDataLst>
          </p:nvPr>
        </p:nvSpPr>
        <p:spPr>
          <a:xfrm>
            <a:off x="1057910" y="5309676"/>
            <a:ext cx="10076180" cy="1308735"/>
          </a:xfrm>
          <a:prstGeom prst="rect">
            <a:avLst/>
          </a:prstGeom>
          <a:noFill/>
        </p:spPr>
        <p:txBody>
          <a:bodyPr wrap="square" rtlCol="0" anchor="t">
            <a:spAutoFit/>
          </a:bodyPr>
          <a:lstStyle/>
          <a:p>
            <a:pPr marL="0" marR="0" lvl="0" indent="0" algn="l" defTabSz="914400" rtl="0" eaLnBrk="1" fontAlgn="auto" latinLnBrk="0" hangingPunct="1">
              <a:lnSpc>
                <a:spcPct val="110000"/>
              </a:lnSpc>
              <a:spcBef>
                <a:spcPct val="0"/>
              </a:spcBef>
              <a:spcAft>
                <a:spcPct val="0"/>
              </a:spcAft>
              <a:buClrTx/>
              <a:buSzTx/>
              <a:buFontTx/>
              <a:buNone/>
              <a:defRPr/>
            </a:pPr>
            <a:r>
              <a:rPr kumimoji="0" lang="zh-CN" altLang="en-US" sz="2400"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Arial"/>
              </a:rPr>
              <a:t>非洲肺鱼是最有名的夏眠生物。雨水充沛的春季，肺鱼尽享生活的美好，雨季逐渐消退后，沼泽地变成一片干涸，肺鱼就躲在烂泥堆里睡觉，它能在泥洞里不吃不喝地夏眠几个月，等雨季回来再出来结束夏眠。</a:t>
            </a:r>
            <a:endParaRPr kumimoji="0" lang="zh-CN" altLang="en-US" sz="2400"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Arial"/>
            </a:endParaRPr>
          </a:p>
        </p:txBody>
      </p:sp>
    </p:spTree>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3" name="文本框 2"/>
          <p:cNvSpPr txBox="1"/>
          <p:nvPr>
            <p:custDataLst>
              <p:tags r:id="rId4"/>
            </p:custDataLst>
          </p:nvPr>
        </p:nvSpPr>
        <p:spPr>
          <a:xfrm>
            <a:off x="426875" y="206801"/>
            <a:ext cx="2736203" cy="583565"/>
          </a:xfrm>
          <a:prstGeom prst="rect">
            <a:avLst/>
          </a:prstGeom>
          <a:noFill/>
        </p:spPr>
        <p:txBody>
          <a:bodyPr wrap="square">
            <a:spAutoFit/>
          </a:bodyPr>
          <a:lstStyle/>
          <a:p>
            <a:r>
              <a:rPr kumimoji="0" lang="zh-CN" altLang="en-US" sz="3200" b="1" i="0" u="none" strike="noStrike" kern="1200" cap="none" spc="0" normalizeH="0" baseline="0" noProof="0">
                <a:ln>
                  <a:noFill/>
                </a:ln>
                <a:solidFill>
                  <a:schemeClr val="tx1"/>
                </a:solidFill>
                <a:effectLst/>
                <a:uLnTx/>
                <a:uFillTx/>
                <a:latin typeface="华文新魏" panose="02010800040101010101" charset="-122"/>
                <a:ea typeface="华文新魏" panose="02010800040101010101" charset="-122"/>
                <a:cs typeface="Arial Black" panose="020b0a04020102020204" charset="0"/>
              </a:rPr>
              <a:t>五、生态位</a:t>
            </a:r>
            <a:endParaRPr kumimoji="0" lang="zh-CN" altLang="en-US" sz="3200" b="1" i="0" u="none" strike="noStrike" kern="1200" cap="none" spc="0" normalizeH="0" baseline="0" noProof="0">
              <a:ln>
                <a:noFill/>
              </a:ln>
              <a:solidFill>
                <a:schemeClr val="tx1"/>
              </a:solidFill>
              <a:effectLst/>
              <a:uLnTx/>
              <a:uFillTx/>
              <a:latin typeface="华文新魏" panose="02010800040101010101" charset="-122"/>
              <a:ea typeface="华文新魏" panose="02010800040101010101" charset="-122"/>
              <a:cs typeface="Arial Black" panose="020b0a04020102020204" charset="0"/>
            </a:endParaRPr>
          </a:p>
        </p:txBody>
      </p:sp>
      <p:sp>
        <p:nvSpPr>
          <p:cNvPr id="4" name="文本框 4"/>
          <p:cNvSpPr txBox="1"/>
          <p:nvPr>
            <p:custDataLst>
              <p:tags r:id="rId5"/>
            </p:custDataLst>
          </p:nvPr>
        </p:nvSpPr>
        <p:spPr>
          <a:xfrm>
            <a:off x="1872583" y="791576"/>
            <a:ext cx="10126345"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ct val="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  </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一个物种在群落中的____________，包括所处的_______</a:t>
            </a:r>
            <a:r>
              <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____</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，__</a:t>
            </a:r>
            <a:r>
              <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____</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rPr>
              <a:t>_____的情况，以及与___________________等，称为这个物种的生态位。</a:t>
            </a:r>
            <a:endPar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sym typeface="+mn-ea"/>
            </a:endParaRPr>
          </a:p>
        </p:txBody>
      </p:sp>
      <p:sp>
        <p:nvSpPr>
          <p:cNvPr id="5" name="文本框 5"/>
          <p:cNvSpPr txBox="1"/>
          <p:nvPr>
            <p:custDataLst>
              <p:tags r:id="rId6"/>
            </p:custDataLst>
          </p:nvPr>
        </p:nvSpPr>
        <p:spPr>
          <a:xfrm>
            <a:off x="5589340" y="696190"/>
            <a:ext cx="2211070" cy="540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buClrTx/>
              <a:buSzTx/>
              <a:buFontTx/>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地位或作用</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6" name="文本框 9"/>
          <p:cNvSpPr txBox="1"/>
          <p:nvPr>
            <p:custDataLst>
              <p:tags r:id="rId7"/>
            </p:custDataLst>
          </p:nvPr>
        </p:nvSpPr>
        <p:spPr>
          <a:xfrm>
            <a:off x="473691" y="864572"/>
            <a:ext cx="189865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spcBef>
                <a:spcPct val="0"/>
              </a:spcBef>
              <a:spcAft>
                <a:spcPct val="0"/>
              </a:spcAft>
              <a:buClrTx/>
              <a:buSzTx/>
              <a:buFontTx/>
            </a:pPr>
            <a:r>
              <a:rPr lang="en-US" sz="2800" b="1">
                <a:solidFill>
                  <a:schemeClr val="accent2"/>
                </a:solidFill>
                <a:latin typeface="华文新魏" panose="02010800040101010101" charset="-122"/>
                <a:ea typeface="华文新魏" panose="02010800040101010101" charset="-122"/>
                <a:cs typeface="华文新魏" panose="02010800040101010101" charset="-122"/>
                <a:sym typeface="+mn-ea"/>
              </a:rPr>
              <a:t>1.</a:t>
            </a:r>
            <a:r>
              <a:rPr lang="zh-CN" altLang="en-US" sz="2800" b="1">
                <a:solidFill>
                  <a:schemeClr val="accent2"/>
                </a:solidFill>
                <a:latin typeface="华文新魏" panose="02010800040101010101" charset="-122"/>
                <a:ea typeface="华文新魏" panose="02010800040101010101" charset="-122"/>
                <a:cs typeface="华文新魏" panose="02010800040101010101" charset="-122"/>
                <a:sym typeface="+mn-ea"/>
              </a:rPr>
              <a:t>概念</a:t>
            </a:r>
            <a:r>
              <a:rPr lang="en-US" altLang="zh-CN" sz="2800" b="1">
                <a:solidFill>
                  <a:schemeClr val="accent2"/>
                </a:solidFill>
                <a:latin typeface="华文新魏" panose="02010800040101010101" charset="-122"/>
                <a:ea typeface="华文新魏" panose="02010800040101010101" charset="-122"/>
                <a:cs typeface="华文新魏" panose="02010800040101010101" charset="-122"/>
                <a:sym typeface="+mn-ea"/>
              </a:rPr>
              <a:t>:</a:t>
            </a:r>
            <a:endParaRPr lang="en-US" altLang="zh-CN" sz="2800" b="1">
              <a:solidFill>
                <a:schemeClr val="accent2"/>
              </a:solidFill>
              <a:latin typeface="华文新魏" panose="02010800040101010101" charset="-122"/>
              <a:ea typeface="华文新魏" panose="02010800040101010101" charset="-122"/>
              <a:cs typeface="华文新魏" panose="02010800040101010101" charset="-122"/>
              <a:sym typeface="+mn-ea"/>
            </a:endParaRPr>
          </a:p>
        </p:txBody>
      </p:sp>
      <p:sp>
        <p:nvSpPr>
          <p:cNvPr id="7" name="文本框 6"/>
          <p:cNvSpPr txBox="1"/>
          <p:nvPr>
            <p:custDataLst>
              <p:tags r:id="rId8"/>
            </p:custDataLst>
          </p:nvPr>
        </p:nvSpPr>
        <p:spPr>
          <a:xfrm>
            <a:off x="9851409" y="730338"/>
            <a:ext cx="1866900" cy="540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buClrTx/>
              <a:buSzTx/>
              <a:buFontTx/>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空间位置</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8" name="文本框 10"/>
          <p:cNvSpPr txBox="1"/>
          <p:nvPr>
            <p:custDataLst>
              <p:tags r:id="rId9"/>
            </p:custDataLst>
          </p:nvPr>
        </p:nvSpPr>
        <p:spPr>
          <a:xfrm>
            <a:off x="2074202" y="1166692"/>
            <a:ext cx="1866900" cy="540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buClrTx/>
              <a:buSzTx/>
              <a:buFontTx/>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占用资源</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9" name="文本框 15"/>
          <p:cNvSpPr txBox="1"/>
          <p:nvPr>
            <p:custDataLst>
              <p:tags r:id="rId10"/>
            </p:custDataLst>
          </p:nvPr>
        </p:nvSpPr>
        <p:spPr>
          <a:xfrm>
            <a:off x="6694875" y="1204250"/>
            <a:ext cx="2875915" cy="540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buClrTx/>
              <a:buSzTx/>
              <a:buFontTx/>
            </a:pPr>
            <a:r>
              <a:rPr lang="zh-CN" altLang="en-US" sz="2800" b="1">
                <a:solidFill>
                  <a:srgbClr val="FF0000"/>
                </a:solidFill>
                <a:latin typeface="华文新魏" panose="02010800040101010101" charset="-122"/>
                <a:ea typeface="华文新魏" panose="02010800040101010101" charset="-122"/>
                <a:cs typeface="Arial Black" panose="020b0a04020102020204" charset="0"/>
                <a:sym typeface="+mn-ea"/>
              </a:rPr>
              <a:t>其他物种的</a:t>
            </a: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关系</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0" name="文本框 9"/>
          <p:cNvSpPr txBox="1"/>
          <p:nvPr>
            <p:custDataLst>
              <p:tags r:id="rId11"/>
            </p:custDataLst>
          </p:nvPr>
        </p:nvSpPr>
        <p:spPr>
          <a:xfrm>
            <a:off x="506971" y="2073534"/>
            <a:ext cx="2176213" cy="521970"/>
          </a:xfrm>
          <a:prstGeom prst="rect">
            <a:avLst/>
          </a:prstGeom>
          <a:noFill/>
        </p:spPr>
        <p:txBody>
          <a:bodyPr wrap="square" rtlCol="0">
            <a:spAutoFit/>
          </a:bodyPr>
          <a:lstStyle/>
          <a:p>
            <a:pPr>
              <a:spcBef>
                <a:spcPct val="0"/>
              </a:spcBef>
              <a:spcAft>
                <a:spcPct val="0"/>
              </a:spcAft>
            </a:pPr>
            <a:r>
              <a:rPr lang="en-US" sz="2800" b="1">
                <a:solidFill>
                  <a:schemeClr val="accent2"/>
                </a:solidFill>
                <a:latin typeface="华文新魏" panose="02010800040101010101" charset="-122"/>
                <a:ea typeface="华文新魏" panose="02010800040101010101" charset="-122"/>
                <a:cs typeface="华文新魏" panose="02010800040101010101" charset="-122"/>
                <a:sym typeface="+mn-ea"/>
              </a:rPr>
              <a:t>2.</a:t>
            </a:r>
            <a:r>
              <a:rPr lang="zh-CN" altLang="en-US" sz="2800" b="1">
                <a:solidFill>
                  <a:schemeClr val="accent2"/>
                </a:solidFill>
                <a:latin typeface="华文新魏" panose="02010800040101010101" charset="-122"/>
                <a:ea typeface="华文新魏" panose="02010800040101010101" charset="-122"/>
                <a:cs typeface="华文新魏" panose="02010800040101010101" charset="-122"/>
                <a:sym typeface="+mn-ea"/>
              </a:rPr>
              <a:t>研究内容</a:t>
            </a:r>
            <a:endParaRPr lang="zh-CN" altLang="en-US" sz="2800" b="1">
              <a:solidFill>
                <a:schemeClr val="accent2"/>
              </a:solidFill>
              <a:latin typeface="华文新魏" panose="02010800040101010101" charset="-122"/>
              <a:ea typeface="华文新魏" panose="02010800040101010101" charset="-122"/>
              <a:cs typeface="华文新魏" panose="02010800040101010101" charset="-122"/>
              <a:sym typeface="+mn-ea"/>
            </a:endParaRPr>
          </a:p>
        </p:txBody>
      </p:sp>
      <p:sp>
        <p:nvSpPr>
          <p:cNvPr id="11" name="文本框 10"/>
          <p:cNvSpPr txBox="1"/>
          <p:nvPr>
            <p:custDataLst>
              <p:tags r:id="rId12"/>
            </p:custDataLst>
          </p:nvPr>
        </p:nvSpPr>
        <p:spPr>
          <a:xfrm>
            <a:off x="382719" y="2473494"/>
            <a:ext cx="6241228" cy="3108543"/>
          </a:xfrm>
          <a:prstGeom prst="rect">
            <a:avLst/>
          </a:prstGeom>
          <a:noFill/>
        </p:spPr>
        <p:txBody>
          <a:bodyPr wrap="square" rtlCol="0">
            <a:spAutoFit/>
          </a:bodyPr>
          <a:lstStyle/>
          <a:p>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1</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）研究动物的生态位</a:t>
            </a:r>
            <a:endPar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endParaRPr>
          </a:p>
          <a:p>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通常要研究它的_____</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_、_______、_______以及</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_____________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__等；</a:t>
            </a:r>
            <a:endPar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endParaRPr>
          </a:p>
          <a:p>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2</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）研究植物的生态位</a:t>
            </a:r>
            <a:endPar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endParaRPr>
          </a:p>
          <a:p>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  通常要研究它在研究区域内的________、________、_________等特征，以及它</a:t>
            </a:r>
            <a:r>
              <a:rPr lang="en-US" altLang="zh-CN" sz="2800" b="1">
                <a:solidFill>
                  <a:prstClr val="black"/>
                </a:solidFill>
                <a:latin typeface="华文新魏" panose="02010800040101010101" charset="-122"/>
                <a:ea typeface="华文新魏" panose="02010800040101010101" charset="-122"/>
                <a:cs typeface="华文新魏" panose="02010800040101010101" charset="-122"/>
                <a:sym typeface="+mn-ea"/>
              </a:rPr>
              <a:t>____________</a:t>
            </a:r>
            <a:r>
              <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rPr>
              <a:t>______等</a:t>
            </a:r>
            <a:endParaRPr lang="zh-CN" altLang="en-US" sz="2800" b="1">
              <a:solidFill>
                <a:prstClr val="black"/>
              </a:solidFill>
              <a:latin typeface="华文新魏" panose="02010800040101010101" charset="-122"/>
              <a:ea typeface="华文新魏" panose="02010800040101010101" charset="-122"/>
              <a:cs typeface="华文新魏" panose="02010800040101010101" charset="-122"/>
              <a:sym typeface="+mn-ea"/>
            </a:endParaRPr>
          </a:p>
        </p:txBody>
      </p:sp>
      <p:sp>
        <p:nvSpPr>
          <p:cNvPr id="12" name="文本框 11"/>
          <p:cNvSpPr txBox="1"/>
          <p:nvPr>
            <p:custDataLst>
              <p:tags r:id="rId13"/>
            </p:custDataLst>
          </p:nvPr>
        </p:nvSpPr>
        <p:spPr>
          <a:xfrm>
            <a:off x="2976261" y="2855601"/>
            <a:ext cx="1378375"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栖息地</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3" name="文本框 12"/>
          <p:cNvSpPr txBox="1"/>
          <p:nvPr>
            <p:custDataLst>
              <p:tags r:id="rId14"/>
            </p:custDataLst>
          </p:nvPr>
        </p:nvSpPr>
        <p:spPr>
          <a:xfrm>
            <a:off x="4789736" y="2831172"/>
            <a:ext cx="1031636"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食物</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4" name="文本框 13"/>
          <p:cNvSpPr txBox="1"/>
          <p:nvPr>
            <p:custDataLst>
              <p:tags r:id="rId15"/>
            </p:custDataLst>
          </p:nvPr>
        </p:nvSpPr>
        <p:spPr>
          <a:xfrm>
            <a:off x="460156" y="3310492"/>
            <a:ext cx="1067604"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天敌</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5" name="文本框 14"/>
          <p:cNvSpPr txBox="1"/>
          <p:nvPr>
            <p:custDataLst>
              <p:tags r:id="rId16"/>
            </p:custDataLst>
          </p:nvPr>
        </p:nvSpPr>
        <p:spPr>
          <a:xfrm>
            <a:off x="2296245" y="3301514"/>
            <a:ext cx="3816225"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与其他物种的关系</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6" name="文本框 15"/>
          <p:cNvSpPr txBox="1"/>
          <p:nvPr>
            <p:custDataLst>
              <p:tags r:id="rId17"/>
            </p:custDataLst>
          </p:nvPr>
        </p:nvSpPr>
        <p:spPr>
          <a:xfrm>
            <a:off x="320268" y="4566206"/>
            <a:ext cx="2454003"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出现频率</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7" name="文本框 16"/>
          <p:cNvSpPr txBox="1"/>
          <p:nvPr>
            <p:custDataLst>
              <p:tags r:id="rId18"/>
            </p:custDataLst>
          </p:nvPr>
        </p:nvSpPr>
        <p:spPr>
          <a:xfrm>
            <a:off x="2209683" y="4533397"/>
            <a:ext cx="2454003"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种群密度</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8" name="文本框 17"/>
          <p:cNvSpPr txBox="1"/>
          <p:nvPr>
            <p:custDataLst>
              <p:tags r:id="rId19"/>
            </p:custDataLst>
          </p:nvPr>
        </p:nvSpPr>
        <p:spPr>
          <a:xfrm>
            <a:off x="4058419" y="4533396"/>
            <a:ext cx="2034151"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植株高度</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sp>
        <p:nvSpPr>
          <p:cNvPr id="19" name="文本框 18"/>
          <p:cNvSpPr txBox="1"/>
          <p:nvPr>
            <p:custDataLst>
              <p:tags r:id="rId20"/>
            </p:custDataLst>
          </p:nvPr>
        </p:nvSpPr>
        <p:spPr>
          <a:xfrm>
            <a:off x="2389763" y="4917307"/>
            <a:ext cx="3245320" cy="540725"/>
          </a:xfrm>
          <a:prstGeom prst="rect">
            <a:avLst/>
          </a:prstGeom>
          <a:noFill/>
        </p:spPr>
        <p:txBody>
          <a:bodyPr wrap="square" rtlCol="0">
            <a:spAutoFit/>
          </a:bodyPr>
          <a:lstStyle/>
          <a:p>
            <a:pPr>
              <a:lnSpc>
                <a:spcPct val="120000"/>
              </a:lnSpc>
            </a:pPr>
            <a:r>
              <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rPr>
              <a:t>与其他物种的关系</a:t>
            </a:r>
            <a:endParaRPr lang="zh-CN" altLang="en-US" sz="2800" b="1">
              <a:solidFill>
                <a:srgbClr val="FF0000"/>
              </a:solidFill>
              <a:latin typeface="华文新魏" panose="02010800040101010101" charset="-122"/>
              <a:ea typeface="华文新魏" panose="02010800040101010101" charset="-122"/>
              <a:cs typeface="宋体" panose="02010600030101010101" pitchFamily="2" charset="-122"/>
              <a:sym typeface="+mn-ea"/>
            </a:endParaRPr>
          </a:p>
        </p:txBody>
      </p:sp>
      <p:pic>
        <p:nvPicPr>
          <p:cNvPr id="20" name="图片 19"/>
          <p:cNvPicPr>
            <a:picLocks noChangeAspect="1"/>
          </p:cNvPicPr>
          <p:nvPr>
            <p:custDataLst>
              <p:tags r:id="rId22"/>
            </p:custDataLst>
          </p:nvPr>
        </p:nvPicPr>
        <p:blipFill>
          <a:blip r:embed="rId21"/>
          <a:stretch>
            <a:fillRect/>
          </a:stretch>
        </p:blipFill>
        <p:spPr>
          <a:xfrm>
            <a:off x="6556578" y="2157649"/>
            <a:ext cx="5719855" cy="3441411"/>
          </a:xfrm>
          <a:prstGeom prst="rect">
            <a:avLst/>
          </a:prstGeom>
        </p:spPr>
      </p:pic>
      <p:sp>
        <p:nvSpPr>
          <p:cNvPr id="21" name="文本框 20"/>
          <p:cNvSpPr txBox="1"/>
          <p:nvPr>
            <p:custDataLst>
              <p:tags r:id="rId23"/>
            </p:custDataLst>
          </p:nvPr>
        </p:nvSpPr>
        <p:spPr>
          <a:xfrm>
            <a:off x="429535" y="5575961"/>
            <a:ext cx="3628884" cy="523220"/>
          </a:xfrm>
          <a:prstGeom prst="rect">
            <a:avLst/>
          </a:prstGeom>
          <a:noFill/>
        </p:spPr>
        <p:txBody>
          <a:bodyPr wrap="square" rtlCol="0">
            <a:spAutoFit/>
          </a:bodyPr>
          <a:lstStyle/>
          <a:p>
            <a:pPr>
              <a:spcBef>
                <a:spcPct val="0"/>
              </a:spcBef>
              <a:spcAft>
                <a:spcPct val="0"/>
              </a:spcAft>
            </a:pPr>
            <a:r>
              <a:rPr lang="en-US" sz="2800" b="1">
                <a:solidFill>
                  <a:schemeClr val="accent2"/>
                </a:solidFill>
                <a:latin typeface="华文新魏" panose="02010800040101010101" charset="-122"/>
                <a:ea typeface="华文新魏" panose="02010800040101010101" charset="-122"/>
                <a:cs typeface="华文新魏" panose="02010800040101010101" charset="-122"/>
                <a:sym typeface="+mn-ea"/>
              </a:rPr>
              <a:t>3.</a:t>
            </a:r>
            <a:r>
              <a:rPr lang="zh-CN" altLang="en-US" sz="2800" b="1">
                <a:solidFill>
                  <a:schemeClr val="accent2"/>
                </a:solidFill>
                <a:latin typeface="华文新魏" panose="02010800040101010101" charset="-122"/>
                <a:ea typeface="华文新魏" panose="02010800040101010101" charset="-122"/>
                <a:cs typeface="华文新魏" panose="02010800040101010101" charset="-122"/>
                <a:sym typeface="+mn-ea"/>
              </a:rPr>
              <a:t>研究生态位的意义</a:t>
            </a:r>
            <a:endParaRPr lang="zh-CN" altLang="en-US" sz="2800" b="1">
              <a:solidFill>
                <a:schemeClr val="accent2"/>
              </a:solidFill>
              <a:latin typeface="华文新魏" panose="02010800040101010101" charset="-122"/>
              <a:ea typeface="华文新魏" panose="02010800040101010101" charset="-122"/>
              <a:cs typeface="华文新魏" panose="02010800040101010101" charset="-122"/>
              <a:sym typeface="+mn-ea"/>
            </a:endParaRPr>
          </a:p>
        </p:txBody>
      </p:sp>
      <p:sp>
        <p:nvSpPr>
          <p:cNvPr id="23" name="文本框 22"/>
          <p:cNvSpPr txBox="1"/>
          <p:nvPr>
            <p:custDataLst>
              <p:tags r:id="rId24"/>
            </p:custDataLst>
          </p:nvPr>
        </p:nvSpPr>
        <p:spPr>
          <a:xfrm>
            <a:off x="3760146" y="5594212"/>
            <a:ext cx="8343333" cy="1200329"/>
          </a:xfrm>
          <a:prstGeom prst="rect">
            <a:avLst/>
          </a:prstGeom>
          <a:noFill/>
        </p:spPr>
        <p:txBody>
          <a:bodyPr wrap="square" rtlCol="0">
            <a:spAutoFit/>
          </a:bodyPr>
          <a:lstStyle/>
          <a:p>
            <a:r>
              <a:rPr lang="zh-CN" altLang="en-US" sz="2400" b="1">
                <a:solidFill>
                  <a:srgbClr val="000000"/>
                </a:solidFill>
                <a:latin typeface="华文新魏" panose="02010800040101010101" charset="-122"/>
                <a:ea typeface="华文新魏" panose="02010800040101010101" charset="-122"/>
                <a:cs typeface="Arial Black" panose="020b0a04020102020204" charset="0"/>
                <a:sym typeface="+mn-ea"/>
              </a:rPr>
              <a:t>群落中</a:t>
            </a:r>
            <a:r>
              <a:rPr lang="zh-CN" altLang="en-US" sz="2400" b="1">
                <a:solidFill>
                  <a:srgbClr val="000000"/>
                </a:solidFill>
                <a:latin typeface="华文新魏" panose="02010800040101010101" charset="-122"/>
                <a:ea typeface="华文新魏" panose="02010800040101010101" charset="-122"/>
                <a:cs typeface="宋体" panose="02010600030101010101" pitchFamily="2" charset="-122"/>
                <a:sym typeface="+mn-ea"/>
              </a:rPr>
              <a:t>每种生物</a:t>
            </a:r>
            <a:r>
              <a:rPr lang="zh-CN" altLang="en-US" sz="2400" b="1">
                <a:solidFill>
                  <a:srgbClr val="000000"/>
                </a:solidFill>
                <a:latin typeface="华文新魏" panose="02010800040101010101" charset="-122"/>
                <a:ea typeface="华文新魏" panose="02010800040101010101" charset="-122"/>
                <a:cs typeface="Arial Black" panose="020b0a04020102020204" charset="0"/>
                <a:sym typeface="+mn-ea"/>
              </a:rPr>
              <a:t>都</a:t>
            </a:r>
            <a:r>
              <a:rPr lang="zh-CN" altLang="en-US" sz="2400" b="1">
                <a:solidFill>
                  <a:schemeClr val="accent6"/>
                </a:solidFill>
                <a:latin typeface="华文新魏" panose="02010800040101010101" charset="-122"/>
                <a:ea typeface="华文新魏" panose="02010800040101010101" charset="-122"/>
                <a:cs typeface="Arial Black" panose="020b0a04020102020204" charset="0"/>
                <a:sym typeface="+mn-ea"/>
              </a:rPr>
              <a:t>占据着</a:t>
            </a:r>
            <a:r>
              <a:rPr lang="zh-CN" altLang="en-US" sz="2400" b="1">
                <a:solidFill>
                  <a:schemeClr val="accent6"/>
                </a:solidFill>
                <a:latin typeface="华文新魏" panose="02010800040101010101" charset="-122"/>
                <a:ea typeface="华文新魏" panose="02010800040101010101" charset="-122"/>
                <a:cs typeface="宋体" panose="02010600030101010101" pitchFamily="2" charset="-122"/>
                <a:sym typeface="+mn-ea"/>
              </a:rPr>
              <a:t>相对稳定</a:t>
            </a:r>
            <a:r>
              <a:rPr lang="zh-CN" altLang="en-US" sz="2400" b="1">
                <a:solidFill>
                  <a:schemeClr val="accent6"/>
                </a:solidFill>
                <a:latin typeface="华文新魏" panose="02010800040101010101" charset="-122"/>
                <a:ea typeface="华文新魏" panose="02010800040101010101" charset="-122"/>
                <a:cs typeface="Arial Black" panose="020b0a04020102020204" charset="0"/>
                <a:sym typeface="+mn-ea"/>
              </a:rPr>
              <a:t>的生态位</a:t>
            </a:r>
            <a:r>
              <a:rPr lang="zh-CN" altLang="en-US" sz="2400" b="1">
                <a:solidFill>
                  <a:srgbClr val="000000"/>
                </a:solidFill>
                <a:latin typeface="华文新魏" panose="02010800040101010101" charset="-122"/>
                <a:ea typeface="华文新魏" panose="02010800040101010101" charset="-122"/>
                <a:cs typeface="Arial Black" panose="020b0a04020102020204" charset="0"/>
                <a:sym typeface="+mn-ea"/>
              </a:rPr>
              <a:t>，这有利于不同生物</a:t>
            </a:r>
            <a:r>
              <a:rPr lang="zh-CN" altLang="en-US" sz="2400" b="1">
                <a:solidFill>
                  <a:schemeClr val="accent6"/>
                </a:solidFill>
                <a:latin typeface="华文新魏" panose="02010800040101010101" charset="-122"/>
                <a:ea typeface="华文新魏" panose="02010800040101010101" charset="-122"/>
                <a:cs typeface="Arial Black" panose="020b0a04020102020204" charset="0"/>
                <a:sym typeface="+mn-ea"/>
              </a:rPr>
              <a:t>充分利用环境资源</a:t>
            </a:r>
            <a:r>
              <a:rPr lang="zh-CN" altLang="en-US" sz="2400" b="1">
                <a:solidFill>
                  <a:srgbClr val="000000"/>
                </a:solidFill>
                <a:latin typeface="华文新魏" panose="02010800040101010101" charset="-122"/>
                <a:ea typeface="华文新魏" panose="02010800040101010101" charset="-122"/>
                <a:cs typeface="Arial Black" panose="020b0a04020102020204" charset="0"/>
                <a:sym typeface="+mn-ea"/>
              </a:rPr>
              <a:t>，是群落中</a:t>
            </a:r>
            <a:r>
              <a:rPr lang="zh-CN" altLang="en-US" sz="2400" b="1">
                <a:solidFill>
                  <a:schemeClr val="accent6"/>
                </a:solidFill>
                <a:latin typeface="华文新魏" panose="02010800040101010101" charset="-122"/>
                <a:ea typeface="华文新魏" panose="02010800040101010101" charset="-122"/>
                <a:cs typeface="Arial Black" panose="020b0a04020102020204" charset="0"/>
                <a:sym typeface="+mn-ea"/>
              </a:rPr>
              <a:t>物种之间及生物与环境间协同进化</a:t>
            </a:r>
            <a:r>
              <a:rPr lang="zh-CN" altLang="en-US" sz="2400" b="1">
                <a:solidFill>
                  <a:srgbClr val="000000"/>
                </a:solidFill>
                <a:latin typeface="华文新魏" panose="02010800040101010101" charset="-122"/>
                <a:ea typeface="华文新魏" panose="02010800040101010101" charset="-122"/>
                <a:cs typeface="Arial Black" panose="020b0a04020102020204" charset="0"/>
                <a:sym typeface="+mn-ea"/>
              </a:rPr>
              <a:t>的结果。</a:t>
            </a:r>
            <a:endParaRPr lang="zh-CN" altLang="en-US" sz="2400" b="1">
              <a:solidFill>
                <a:srgbClr val="000000"/>
              </a:solidFill>
              <a:latin typeface="华文新魏" panose="02010800040101010101" charset="-122"/>
              <a:ea typeface="华文新魏" panose="02010800040101010101" charset="-122"/>
              <a:cs typeface="Arial Black" panose="020b0a04020102020204"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after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after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after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after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after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after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xEl>
                                              <p:pRg st="2" end="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after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after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after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after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afterGroup">
                            <p:stCondLst>
                              <p:cond delay="0"/>
                            </p:stCondLst>
                            <p:childTnLst>
                              <p:par>
                                <p:cTn id="73" presetID="2" presetClass="entr" presetSubtype="4"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afterGroup">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barn(inVertical)">
                                      <p:cBhvr>
                                        <p:cTn id="81" dur="500"/>
                                        <p:tgtEl>
                                          <p:spTgt spid="21"/>
                                        </p:tgtEl>
                                      </p:cBhvr>
                                    </p:animEffect>
                                  </p:childTnLst>
                                </p:cTn>
                              </p:par>
                            </p:childTnLst>
                          </p:cTn>
                        </p:par>
                      </p:childTnLst>
                    </p:cTn>
                  </p:par>
                  <p:par>
                    <p:cTn id="82" fill="hold" nodeType="clickPar">
                      <p:stCondLst>
                        <p:cond delay="indefinite"/>
                      </p:stCondLst>
                      <p:childTnLst>
                        <p:par>
                          <p:cTn id="83" fill="hold" nodeType="afterGroup">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uiExpand="1" build="p"/>
      <p:bldP spid="12" grpId="0"/>
      <p:bldP spid="13" grpId="0"/>
      <p:bldP spid="14" grpId="0"/>
      <p:bldP spid="15" grpId="0"/>
      <p:bldP spid="16" grpId="0"/>
      <p:bldP spid="17" grpId="0"/>
      <p:bldP spid="18" grpId="0"/>
      <p:bldP spid="19" grpId="0"/>
      <p:bldP spid="21" grpId="0"/>
      <p:bldP spid="23" grpId="0"/>
    </p:bldLst>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bg>
      <p:bgPr>
        <a:noFill/>
        <a:effectLst/>
      </p:bgPr>
    </p:bg>
    <p:spTree>
      <p:nvGrpSpPr>
        <p:cNvPr id="1" name=""/>
        <p:cNvGrpSpPr/>
        <p:nvPr>
          <p:custDataLst>
            <p:tags r:id="rId2"/>
          </p:custDataLst>
        </p:nvPr>
      </p:nvGrpSpPr>
      <p:grpSpPr>
        <a:xfrm>
          <a:off x="0" y="0"/>
          <a:ext cx="0" cy="0"/>
        </a:xfrm>
      </p:grpSpPr>
      <p:sp>
        <p:nvSpPr>
          <p:cNvPr id="6" name="文本框 5"/>
          <p:cNvSpPr txBox="1"/>
          <p:nvPr>
            <p:custDataLst>
              <p:tags r:id="rId3"/>
            </p:custDataLst>
          </p:nvPr>
        </p:nvSpPr>
        <p:spPr>
          <a:xfrm>
            <a:off x="755779" y="976675"/>
            <a:ext cx="11000791" cy="4615815"/>
          </a:xfrm>
          <a:prstGeom prst="rect">
            <a:avLst/>
          </a:prstGeom>
          <a:noFill/>
        </p:spPr>
        <p:txBody>
          <a:bodyPr wrap="square">
            <a:spAutoFit/>
          </a:bodyPr>
          <a:lstStyle/>
          <a:p>
            <a:pPr marL="0" marR="0" lvl="0" indent="0" algn="just" defTabSz="914400" rtl="0" eaLnBrk="1" fontAlgn="auto" latinLnBrk="0" hangingPunct="1">
              <a:lnSpc>
                <a:spcPct val="150000"/>
              </a:lnSpc>
              <a:spcBef>
                <a:spcPct val="0"/>
              </a:spcBef>
              <a:spcAft>
                <a:spcPct val="0"/>
              </a:spcAft>
              <a:buClrTx/>
              <a:buSzTx/>
              <a:buFontTx/>
              <a:buNone/>
              <a:tabLst>
                <a:tab pos="2970530"/>
              </a:tabLst>
              <a:defRPr/>
            </a:pPr>
            <a:r>
              <a:rPr kumimoji="0" lang="en-US"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(1)</a:t>
            </a:r>
            <a:r>
              <a:rPr kumimoji="0" lang="zh-CN"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物种在生物群落中都会占据一定的生态位。</a:t>
            </a:r>
            <a:endParaRPr kumimoji="0" lang="zh-CN" altLang="zh-CN" sz="1050" b="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just" defTabSz="914400" rtl="0" eaLnBrk="1" fontAlgn="auto" latinLnBrk="0" hangingPunct="1">
              <a:lnSpc>
                <a:spcPct val="150000"/>
              </a:lnSpc>
              <a:spcBef>
                <a:spcPct val="0"/>
              </a:spcBef>
              <a:spcAft>
                <a:spcPct val="0"/>
              </a:spcAft>
              <a:buClrTx/>
              <a:buSzTx/>
              <a:buFontTx/>
              <a:buNone/>
              <a:tabLst>
                <a:tab pos="2970530"/>
              </a:tabLst>
              <a:defRPr/>
            </a:pPr>
            <a:r>
              <a:rPr kumimoji="0" lang="en-US" altLang="zh-CN" sz="2800" b="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(2)</a:t>
            </a:r>
            <a:r>
              <a:rPr kumimoji="0" lang="zh-CN"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群落中生态位相似的物种要通过种间竞争占据一定的生态位。</a:t>
            </a:r>
            <a:r>
              <a:rPr kumimoji="0" lang="zh-CN" altLang="zh-CN" sz="28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生态位越相似的物种，竞争越激烈，选择压力也越大</a:t>
            </a:r>
            <a:r>
              <a:rPr kumimoji="0" lang="zh-CN"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。在两个物种的生态位完全重叠时，竞争优势较大的物种就会把另一物种完全排除掉。</a:t>
            </a:r>
            <a:r>
              <a:rPr kumimoji="0" lang="en-US"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   </a:t>
            </a:r>
            <a:endParaRPr kumimoji="0" lang="zh-CN" altLang="zh-CN" sz="1050" b="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just" defTabSz="914400" rtl="0" eaLnBrk="1" fontAlgn="auto" latinLnBrk="0" hangingPunct="1">
              <a:lnSpc>
                <a:spcPct val="150000"/>
              </a:lnSpc>
              <a:spcBef>
                <a:spcPct val="0"/>
              </a:spcBef>
              <a:spcAft>
                <a:spcPct val="0"/>
              </a:spcAft>
              <a:buClrTx/>
              <a:buSzTx/>
              <a:buFontTx/>
              <a:buNone/>
              <a:tabLst>
                <a:tab pos="2970530"/>
              </a:tabLst>
              <a:defRPr/>
            </a:pPr>
            <a:r>
              <a:rPr kumimoji="0" lang="en-US" altLang="zh-CN" sz="2800" b="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(3)</a:t>
            </a:r>
            <a:r>
              <a:rPr kumimoji="0" lang="zh-CN"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生态位的多样性是群落结构相对稳定的基础。</a:t>
            </a:r>
            <a:endParaRPr kumimoji="0" lang="zh-CN" altLang="zh-CN" sz="1050" b="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just" defTabSz="914400" rtl="0" eaLnBrk="1" fontAlgn="auto" latinLnBrk="0" hangingPunct="1">
              <a:lnSpc>
                <a:spcPct val="150000"/>
              </a:lnSpc>
              <a:spcBef>
                <a:spcPct val="0"/>
              </a:spcBef>
              <a:spcAft>
                <a:spcPct val="0"/>
              </a:spcAft>
              <a:buClrTx/>
              <a:buSzTx/>
              <a:buFontTx/>
              <a:buNone/>
              <a:tabLst>
                <a:tab pos="2970530"/>
              </a:tabLst>
              <a:defRPr/>
            </a:pPr>
            <a:r>
              <a:rPr kumimoji="0" lang="en-US" altLang="zh-CN" sz="2800" b="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(4)</a:t>
            </a:r>
            <a:r>
              <a:rPr kumimoji="0" lang="zh-CN"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群落结构的形成是</a:t>
            </a:r>
            <a:r>
              <a:rPr kumimoji="0" lang="en-US" altLang="zh-CN" sz="2800" b="1" i="0" u="sng"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                    </a:t>
            </a:r>
            <a:r>
              <a:rPr kumimoji="0" lang="zh-CN"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的结果。</a:t>
            </a:r>
            <a:r>
              <a:rPr kumimoji="0" lang="en-US" altLang="zh-CN" sz="2800" b="1" i="0" u="sng"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                            </a:t>
            </a:r>
            <a:r>
              <a:rPr kumimoji="0" lang="zh-CN"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是群落垂直结构和水平结构的基础，提高了生物 </a:t>
            </a:r>
            <a:r>
              <a:rPr kumimoji="0" lang="en-US" altLang="zh-CN" sz="2800" b="1" i="0" u="sng"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                             </a:t>
            </a:r>
            <a:r>
              <a:rPr kumimoji="0" lang="zh-CN"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的能力。</a:t>
            </a:r>
            <a:r>
              <a:rPr kumimoji="0" lang="en-US" altLang="zh-CN" sz="2800" b="1"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    </a:t>
            </a:r>
            <a:r>
              <a:rPr kumimoji="0" lang="zh-CN" altLang="zh-CN" sz="2800" b="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rPr>
              <a:t>　　　　　　　　　</a:t>
            </a:r>
            <a:endParaRPr kumimoji="0" lang="zh-CN" altLang="zh-CN" sz="1100" b="0" i="0" u="none" strike="noStrike" kern="100" cap="none" spc="0" normalizeH="0" baseline="0" noProof="0">
              <a:ln>
                <a:noFill/>
              </a:ln>
              <a:solidFill>
                <a:prstClr val="black"/>
              </a:solidFill>
              <a:effectLst/>
              <a:uLnTx/>
              <a:uFillTx/>
              <a:latin typeface="华文新魏" panose="02010800040101010101" charset="-122"/>
              <a:ea typeface="华文新魏" panose="02010800040101010101" charset="-122"/>
              <a:cs typeface="华文新魏" panose="02010800040101010101" charset="-122"/>
            </a:endParaRPr>
          </a:p>
        </p:txBody>
      </p:sp>
      <p:sp>
        <p:nvSpPr>
          <p:cNvPr id="7" name="文本框 6"/>
          <p:cNvSpPr txBox="1"/>
          <p:nvPr>
            <p:custDataLst>
              <p:tags r:id="rId4"/>
            </p:custDataLst>
          </p:nvPr>
        </p:nvSpPr>
        <p:spPr>
          <a:xfrm>
            <a:off x="616147" y="453455"/>
            <a:ext cx="3628884" cy="521970"/>
          </a:xfrm>
          <a:prstGeom prst="rect">
            <a:avLst/>
          </a:prstGeom>
          <a:noFill/>
        </p:spPr>
        <p:txBody>
          <a:bodyPr wrap="square" rtlCol="0">
            <a:spAutoFit/>
          </a:bodyPr>
          <a:lstStyle/>
          <a:p>
            <a:pPr>
              <a:spcBef>
                <a:spcPct val="0"/>
              </a:spcBef>
              <a:spcAft>
                <a:spcPct val="0"/>
              </a:spcAft>
            </a:pPr>
            <a:r>
              <a:rPr lang="en-US" sz="2800" b="1">
                <a:solidFill>
                  <a:schemeClr val="accent1"/>
                </a:solidFill>
                <a:latin typeface="华文新魏" panose="02010800040101010101" charset="-122"/>
                <a:ea typeface="华文新魏" panose="02010800040101010101" charset="-122"/>
                <a:cs typeface="华文新魏" panose="02010800040101010101" charset="-122"/>
                <a:sym typeface="+mn-ea"/>
              </a:rPr>
              <a:t>4.</a:t>
            </a:r>
            <a:r>
              <a:rPr lang="zh-CN" altLang="en-US" sz="2800" b="1">
                <a:solidFill>
                  <a:schemeClr val="accent1"/>
                </a:solidFill>
                <a:latin typeface="华文新魏" panose="02010800040101010101" charset="-122"/>
                <a:ea typeface="华文新魏" panose="02010800040101010101" charset="-122"/>
                <a:cs typeface="华文新魏" panose="02010800040101010101" charset="-122"/>
                <a:sym typeface="+mn-ea"/>
              </a:rPr>
              <a:t>补充说明</a:t>
            </a:r>
            <a:endParaRPr lang="zh-CN" altLang="en-US" sz="2800" b="1">
              <a:solidFill>
                <a:schemeClr val="accent1"/>
              </a:solidFill>
              <a:latin typeface="华文新魏" panose="02010800040101010101" charset="-122"/>
              <a:ea typeface="华文新魏" panose="02010800040101010101" charset="-122"/>
              <a:cs typeface="华文新魏" panose="02010800040101010101" charset="-122"/>
              <a:sym typeface="+mn-ea"/>
            </a:endParaRPr>
          </a:p>
        </p:txBody>
      </p:sp>
      <p:sp>
        <p:nvSpPr>
          <p:cNvPr id="5" name="文本框 4"/>
          <p:cNvSpPr txBox="1"/>
          <p:nvPr>
            <p:custDataLst>
              <p:tags r:id="rId5"/>
            </p:custDataLst>
          </p:nvPr>
        </p:nvSpPr>
        <p:spPr>
          <a:xfrm>
            <a:off x="4330182" y="4212419"/>
            <a:ext cx="1765818" cy="523220"/>
          </a:xfrm>
          <a:prstGeom prst="rect">
            <a:avLst/>
          </a:prstGeom>
          <a:noFill/>
        </p:spPr>
        <p:txBody>
          <a:bodyPr wrap="square">
            <a:spAutoFit/>
          </a:bodyPr>
          <a:lstStyle/>
          <a:p>
            <a:r>
              <a:rPr kumimoji="0" lang="zh-CN" altLang="zh-CN" sz="28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Times New Roman" panose="02020603050405020304"/>
              </a:rPr>
              <a:t>自然选择</a:t>
            </a:r>
            <a:endParaRPr kumimoji="0" lang="zh-CN" altLang="zh-CN" sz="28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Times New Roman" panose="02020603050405020304"/>
            </a:endParaRPr>
          </a:p>
        </p:txBody>
      </p:sp>
      <p:sp>
        <p:nvSpPr>
          <p:cNvPr id="8" name="文本框 7"/>
          <p:cNvSpPr txBox="1"/>
          <p:nvPr>
            <p:custDataLst>
              <p:tags r:id="rId6"/>
            </p:custDataLst>
          </p:nvPr>
        </p:nvSpPr>
        <p:spPr>
          <a:xfrm>
            <a:off x="7404618" y="4346077"/>
            <a:ext cx="2866830" cy="523220"/>
          </a:xfrm>
          <a:prstGeom prst="rect">
            <a:avLst/>
          </a:prstGeom>
          <a:noFill/>
        </p:spPr>
        <p:txBody>
          <a:bodyPr wrap="square">
            <a:spAutoFit/>
          </a:bodyPr>
          <a:lstStyle/>
          <a:p>
            <a:r>
              <a:rPr kumimoji="0" lang="zh-CN" altLang="zh-CN" sz="28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Times New Roman" panose="02020603050405020304"/>
              </a:rPr>
              <a:t>生态位的分化</a:t>
            </a:r>
            <a:endParaRPr kumimoji="0" lang="zh-CN" altLang="zh-CN" sz="28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Times New Roman" panose="02020603050405020304"/>
            </a:endParaRPr>
          </a:p>
        </p:txBody>
      </p:sp>
      <p:sp>
        <p:nvSpPr>
          <p:cNvPr id="9" name="文本框 8"/>
          <p:cNvSpPr txBox="1"/>
          <p:nvPr>
            <p:custDataLst>
              <p:tags r:id="rId7"/>
            </p:custDataLst>
          </p:nvPr>
        </p:nvSpPr>
        <p:spPr>
          <a:xfrm>
            <a:off x="6758371" y="4962007"/>
            <a:ext cx="2474944" cy="523220"/>
          </a:xfrm>
          <a:prstGeom prst="rect">
            <a:avLst/>
          </a:prstGeom>
          <a:noFill/>
        </p:spPr>
        <p:txBody>
          <a:bodyPr wrap="square">
            <a:spAutoFit/>
          </a:bodyPr>
          <a:lstStyle/>
          <a:p>
            <a:r>
              <a:rPr kumimoji="0" lang="zh-CN" altLang="zh-CN" sz="28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Times New Roman" panose="02020603050405020304"/>
              </a:rPr>
              <a:t>利用环境资源</a:t>
            </a:r>
            <a:endParaRPr kumimoji="0" lang="zh-CN" altLang="zh-CN" sz="2800" b="1" i="0" u="none" strike="noStrike" kern="100" cap="none" spc="0" normalizeH="0" baseline="0" noProof="0">
              <a:ln>
                <a:noFill/>
              </a:ln>
              <a:solidFill>
                <a:srgbClr val="FF0000"/>
              </a:solidFill>
              <a:effectLst/>
              <a:uLnTx/>
              <a:uFillTx/>
              <a:latin typeface="华文新魏" panose="02010800040101010101" charset="-122"/>
              <a:ea typeface="华文新魏" panose="02010800040101010101" charset="-122"/>
              <a:cs typeface="Times New Roman" panose="02020603050405020304"/>
            </a:endParaRPr>
          </a:p>
        </p:txBody>
      </p:sp>
    </p:spTree>
  </p:cSld>
  <p:clrMapOvr>
    <a:masterClrMapping/>
  </p:clrMapOvr>
  <mc:AlternateContent>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7" name="文本框 6"/>
          <p:cNvSpPr txBox="1"/>
          <p:nvPr>
            <p:custDataLst>
              <p:tags r:id="rId3"/>
            </p:custDataLst>
          </p:nvPr>
        </p:nvSpPr>
        <p:spPr>
          <a:xfrm>
            <a:off x="3413760" y="274955"/>
            <a:ext cx="6238875" cy="521970"/>
          </a:xfrm>
          <a:prstGeom prst="rect">
            <a:avLst/>
          </a:prstGeom>
          <a:noFill/>
        </p:spPr>
        <p:txBody>
          <a:bodyPr wrap="none" rtlCol="0" anchor="t">
            <a:spAutoFit/>
          </a:bodyPr>
          <a:lstStyle/>
          <a:p>
            <a:r>
              <a:rPr lang="zh-CN" altLang="en-US" sz="2800" b="1">
                <a:latin typeface="华文新魏" panose="02010800040101010101" charset="-122"/>
                <a:ea typeface="华文新魏" panose="02010800040101010101" charset="-122"/>
                <a:cs typeface="华文新魏" panose="02010800040101010101" charset="-122"/>
                <a:sym typeface="宋体" panose="02010600030101010101" pitchFamily="2" charset="-122"/>
              </a:rPr>
              <a:t>分析当地自然群落中某种生物的生态位</a:t>
            </a:r>
            <a:r>
              <a:rPr lang="zh-CN" altLang="en-US" sz="2800" b="1">
                <a:latin typeface="华文新魏" panose="02010800040101010101" charset="-122"/>
                <a:ea typeface="华文新魏" panose="02010800040101010101" charset="-122"/>
                <a:cs typeface="华文新魏" panose="02010800040101010101" charset="-122"/>
                <a:sym typeface="+mn-ea"/>
              </a:rPr>
              <a:t> </a:t>
            </a:r>
            <a:endParaRPr lang="zh-CN" altLang="en-US" sz="2800">
              <a:latin typeface="华文新魏" panose="02010800040101010101" charset="-122"/>
              <a:ea typeface="华文新魏" panose="02010800040101010101" charset="-122"/>
              <a:cs typeface="华文新魏" panose="02010800040101010101" charset="-122"/>
            </a:endParaRPr>
          </a:p>
        </p:txBody>
      </p:sp>
      <p:sp>
        <p:nvSpPr>
          <p:cNvPr id="8" name="文本框 7"/>
          <p:cNvSpPr txBox="1"/>
          <p:nvPr>
            <p:custDataLst>
              <p:tags r:id="rId4"/>
            </p:custDataLst>
          </p:nvPr>
        </p:nvSpPr>
        <p:spPr>
          <a:xfrm>
            <a:off x="455295" y="5077460"/>
            <a:ext cx="5733415" cy="1050290"/>
          </a:xfrm>
          <a:prstGeom prst="rect">
            <a:avLst/>
          </a:prstGeom>
          <a:noFill/>
        </p:spPr>
        <p:txBody>
          <a:bodyPr wrap="square" rtlCol="0">
            <a:spAutoFit/>
          </a:bodyPr>
          <a:lstStyle/>
          <a:p>
            <a:pPr fontAlgn="auto">
              <a:lnSpc>
                <a:spcPct val="130000"/>
              </a:lnSpc>
            </a:pPr>
            <a:r>
              <a:rPr lang="zh-CN" altLang="en-US" sz="2000">
                <a:solidFill>
                  <a:schemeClr val="tx1"/>
                </a:solidFill>
                <a:latin typeface="华文新魏" panose="02010800040101010101" charset="-122"/>
                <a:ea typeface="华文新魏" panose="02010800040101010101" charset="-122"/>
                <a:cs typeface="华文新魏" panose="02010800040101010101" charset="-122"/>
              </a:rPr>
              <a:t>  </a:t>
            </a:r>
            <a:r>
              <a:rPr lang="zh-CN" altLang="en-US" sz="2400">
                <a:solidFill>
                  <a:schemeClr val="tx1"/>
                </a:solidFill>
                <a:latin typeface="华文新魏" panose="02010800040101010101" charset="-122"/>
                <a:ea typeface="华文新魏" panose="02010800040101010101" charset="-122"/>
                <a:cs typeface="华文新魏" panose="02010800040101010101" charset="-122"/>
              </a:rPr>
              <a:t>资料  崇明东滩鸟类国家级自然保护区位于长江入海口，是重要的水鸟越冬区，</a:t>
            </a:r>
            <a:endParaRPr lang="zh-CN" altLang="en-US" sz="2400">
              <a:solidFill>
                <a:schemeClr val="tx1"/>
              </a:solidFill>
              <a:latin typeface="华文新魏" panose="02010800040101010101" charset="-122"/>
              <a:ea typeface="华文新魏" panose="02010800040101010101" charset="-122"/>
              <a:cs typeface="华文新魏" panose="02010800040101010101" charset="-122"/>
            </a:endParaRPr>
          </a:p>
        </p:txBody>
      </p:sp>
      <p:sp>
        <p:nvSpPr>
          <p:cNvPr id="11" name="文本框 10"/>
          <p:cNvSpPr txBox="1"/>
          <p:nvPr>
            <p:custDataLst>
              <p:tags r:id="rId5"/>
            </p:custDataLst>
          </p:nvPr>
        </p:nvSpPr>
        <p:spPr>
          <a:xfrm>
            <a:off x="6188710" y="1063625"/>
            <a:ext cx="5276215" cy="4965065"/>
          </a:xfrm>
          <a:prstGeom prst="rect">
            <a:avLst/>
          </a:prstGeom>
          <a:noFill/>
        </p:spPr>
        <p:txBody>
          <a:bodyPr wrap="square" rtlCol="0" anchor="t">
            <a:spAutoFit/>
          </a:bodyPr>
          <a:lstStyle/>
          <a:p>
            <a:pPr fontAlgn="auto">
              <a:lnSpc>
                <a:spcPct val="120000"/>
              </a:lnSpc>
            </a:pPr>
            <a:r>
              <a:rPr lang="zh-CN" altLang="en-US" sz="2400">
                <a:latin typeface="华文新魏" panose="02010800040101010101" charset="-122"/>
                <a:ea typeface="华文新魏" panose="02010800040101010101" charset="-122"/>
                <a:cs typeface="华文新魏" panose="02010800040101010101" charset="-122"/>
                <a:sym typeface="+mn-ea"/>
              </a:rPr>
              <a:t>每年有数万只水鸟于</a:t>
            </a:r>
            <a:r>
              <a:rPr lang="en-US" altLang="zh-CN" sz="2400">
                <a:latin typeface="华文新魏" panose="02010800040101010101" charset="-122"/>
                <a:ea typeface="华文新魏" panose="02010800040101010101" charset="-122"/>
                <a:cs typeface="华文新魏" panose="02010800040101010101" charset="-122"/>
                <a:sym typeface="+mn-ea"/>
              </a:rPr>
              <a:t>10</a:t>
            </a:r>
            <a:r>
              <a:rPr lang="zh-CN" altLang="en-US" sz="2400">
                <a:latin typeface="华文新魏" panose="02010800040101010101" charset="-122"/>
                <a:ea typeface="华文新魏" panose="02010800040101010101" charset="-122"/>
                <a:cs typeface="华文新魏" panose="02010800040101010101" charset="-122"/>
                <a:sym typeface="+mn-ea"/>
              </a:rPr>
              <a:t>月至次年</a:t>
            </a:r>
            <a:r>
              <a:rPr lang="en-US" altLang="zh-CN" sz="2400">
                <a:latin typeface="华文新魏" panose="02010800040101010101" charset="-122"/>
                <a:ea typeface="华文新魏" panose="02010800040101010101" charset="-122"/>
                <a:cs typeface="华文新魏" panose="02010800040101010101" charset="-122"/>
                <a:sym typeface="+mn-ea"/>
              </a:rPr>
              <a:t>2</a:t>
            </a:r>
            <a:r>
              <a:rPr lang="zh-CN" altLang="en-US" sz="2400">
                <a:latin typeface="华文新魏" panose="02010800040101010101" charset="-122"/>
                <a:ea typeface="华文新魏" panose="02010800040101010101" charset="-122"/>
                <a:cs typeface="华文新魏" panose="02010800040101010101" charset="-122"/>
                <a:sym typeface="+mn-ea"/>
              </a:rPr>
              <a:t>月在崇明东滩越冬。某研究团队以</a:t>
            </a:r>
            <a:r>
              <a:rPr lang="en-US" altLang="zh-CN" sz="2400">
                <a:latin typeface="华文新魏" panose="02010800040101010101" charset="-122"/>
                <a:ea typeface="华文新魏" panose="02010800040101010101" charset="-122"/>
                <a:cs typeface="华文新魏" panose="02010800040101010101" charset="-122"/>
                <a:sym typeface="+mn-ea"/>
              </a:rPr>
              <a:t>4</a:t>
            </a:r>
            <a:r>
              <a:rPr lang="zh-CN" altLang="en-US" sz="2400">
                <a:latin typeface="华文新魏" panose="02010800040101010101" charset="-122"/>
                <a:ea typeface="华文新魏" panose="02010800040101010101" charset="-122"/>
                <a:cs typeface="华文新魏" panose="02010800040101010101" charset="-122"/>
                <a:sym typeface="+mn-ea"/>
              </a:rPr>
              <a:t>种占优势的水鸟为研究对象，调查了它们的种群数量、在不同觅食生境出现的概率、主要的食物种类等，结果如下表所示：</a:t>
            </a:r>
            <a:endParaRPr lang="zh-CN" altLang="en-US" sz="2400">
              <a:solidFill>
                <a:schemeClr val="tx1"/>
              </a:solidFill>
              <a:latin typeface="华文新魏" panose="02010800040101010101" charset="-122"/>
              <a:ea typeface="华文新魏" panose="02010800040101010101" charset="-122"/>
              <a:cs typeface="华文新魏" panose="02010800040101010101" charset="-122"/>
            </a:endParaRPr>
          </a:p>
          <a:p>
            <a:pPr fontAlgn="auto">
              <a:lnSpc>
                <a:spcPct val="120000"/>
              </a:lnSpc>
            </a:pPr>
            <a:r>
              <a:rPr lang="zh-CN" altLang="en-US" sz="2400">
                <a:latin typeface="华文新魏" panose="02010800040101010101" charset="-122"/>
                <a:ea typeface="华文新魏" panose="02010800040101010101" charset="-122"/>
                <a:cs typeface="华文新魏" panose="02010800040101010101" charset="-122"/>
                <a:sym typeface="+mn-ea"/>
              </a:rPr>
              <a:t>  生境</a:t>
            </a:r>
            <a:r>
              <a:rPr lang="en-US" altLang="zh-CN" sz="2400">
                <a:latin typeface="华文新魏" panose="02010800040101010101" charset="-122"/>
                <a:ea typeface="华文新魏" panose="02010800040101010101" charset="-122"/>
                <a:cs typeface="华文新魏" panose="02010800040101010101" charset="-122"/>
                <a:sym typeface="+mn-ea"/>
              </a:rPr>
              <a:t>1</a:t>
            </a:r>
            <a:r>
              <a:rPr lang="zh-CN" altLang="en-US" sz="2400">
                <a:latin typeface="华文新魏" panose="02010800040101010101" charset="-122"/>
                <a:ea typeface="华文新魏" panose="02010800040101010101" charset="-122"/>
                <a:cs typeface="华文新魏" panose="02010800040101010101" charset="-122"/>
                <a:sym typeface="+mn-ea"/>
              </a:rPr>
              <a:t>为低潮盐沼</a:t>
            </a:r>
            <a:r>
              <a:rPr lang="en-US" altLang="zh-CN" sz="2400">
                <a:latin typeface="华文新魏" panose="02010800040101010101" charset="-122"/>
                <a:ea typeface="华文新魏" panose="02010800040101010101" charset="-122"/>
                <a:cs typeface="华文新魏" panose="02010800040101010101" charset="-122"/>
                <a:sym typeface="+mn-ea"/>
              </a:rPr>
              <a:t>—</a:t>
            </a:r>
            <a:r>
              <a:rPr lang="zh-CN" altLang="en-US" sz="2400">
                <a:latin typeface="华文新魏" panose="02010800040101010101" charset="-122"/>
                <a:ea typeface="华文新魏" panose="02010800040101010101" charset="-122"/>
                <a:cs typeface="华文新魏" panose="02010800040101010101" charset="-122"/>
                <a:sym typeface="+mn-ea"/>
              </a:rPr>
              <a:t>光滩带，宽度为</a:t>
            </a:r>
            <a:r>
              <a:rPr lang="en-US" altLang="zh-CN" sz="2400">
                <a:latin typeface="华文新魏" panose="02010800040101010101" charset="-122"/>
                <a:ea typeface="华文新魏" panose="02010800040101010101" charset="-122"/>
                <a:cs typeface="华文新魏" panose="02010800040101010101" charset="-122"/>
                <a:sym typeface="+mn-ea"/>
              </a:rPr>
              <a:t>2000m</a:t>
            </a:r>
            <a:r>
              <a:rPr lang="zh-CN" altLang="en-US" sz="2400">
                <a:latin typeface="华文新魏" panose="02010800040101010101" charset="-122"/>
                <a:ea typeface="华文新魏" panose="02010800040101010101" charset="-122"/>
                <a:cs typeface="华文新魏" panose="02010800040101010101" charset="-122"/>
                <a:sym typeface="+mn-ea"/>
              </a:rPr>
              <a:t>左右；生境</a:t>
            </a:r>
            <a:r>
              <a:rPr lang="en-US" altLang="zh-CN" sz="2400">
                <a:latin typeface="华文新魏" panose="02010800040101010101" charset="-122"/>
                <a:ea typeface="华文新魏" panose="02010800040101010101" charset="-122"/>
                <a:cs typeface="华文新魏" panose="02010800040101010101" charset="-122"/>
                <a:sym typeface="+mn-ea"/>
              </a:rPr>
              <a:t>2</a:t>
            </a:r>
            <a:r>
              <a:rPr lang="zh-CN" altLang="en-US" sz="2400">
                <a:latin typeface="华文新魏" panose="02010800040101010101" charset="-122"/>
                <a:ea typeface="华文新魏" panose="02010800040101010101" charset="-122"/>
                <a:cs typeface="华文新魏" panose="02010800040101010101" charset="-122"/>
                <a:sym typeface="+mn-ea"/>
              </a:rPr>
              <a:t>为海三棱藨</a:t>
            </a:r>
            <a:r>
              <a:rPr lang="en-US" altLang="zh-CN" sz="2400">
                <a:latin typeface="华文新魏" panose="02010800040101010101" charset="-122"/>
                <a:ea typeface="华文新魏" panose="02010800040101010101" charset="-122"/>
                <a:cs typeface="华文新魏" panose="02010800040101010101" charset="-122"/>
                <a:sym typeface="+mn-ea"/>
              </a:rPr>
              <a:t>(biao)</a:t>
            </a:r>
            <a:r>
              <a:rPr lang="zh-CN" altLang="en-US" sz="2400">
                <a:latin typeface="华文新魏" panose="02010800040101010101" charset="-122"/>
                <a:ea typeface="华文新魏" panose="02010800040101010101" charset="-122"/>
                <a:cs typeface="华文新魏" panose="02010800040101010101" charset="-122"/>
                <a:sym typeface="+mn-ea"/>
              </a:rPr>
              <a:t>草带，宽度为</a:t>
            </a:r>
            <a:r>
              <a:rPr lang="en-US" altLang="zh-CN" sz="2400">
                <a:latin typeface="华文新魏" panose="02010800040101010101" charset="-122"/>
                <a:ea typeface="华文新魏" panose="02010800040101010101" charset="-122"/>
                <a:cs typeface="华文新魏" panose="02010800040101010101" charset="-122"/>
                <a:sym typeface="+mn-ea"/>
              </a:rPr>
              <a:t>400m</a:t>
            </a:r>
            <a:r>
              <a:rPr lang="zh-CN" altLang="en-US" sz="2400">
                <a:latin typeface="华文新魏" panose="02010800040101010101" charset="-122"/>
                <a:ea typeface="华文新魏" panose="02010800040101010101" charset="-122"/>
                <a:cs typeface="华文新魏" panose="02010800040101010101" charset="-122"/>
                <a:sym typeface="+mn-ea"/>
              </a:rPr>
              <a:t>左右；生境</a:t>
            </a:r>
            <a:r>
              <a:rPr lang="en-US" altLang="zh-CN" sz="2400">
                <a:latin typeface="华文新魏" panose="02010800040101010101" charset="-122"/>
                <a:ea typeface="华文新魏" panose="02010800040101010101" charset="-122"/>
                <a:cs typeface="华文新魏" panose="02010800040101010101" charset="-122"/>
                <a:sym typeface="+mn-ea"/>
              </a:rPr>
              <a:t>3</a:t>
            </a:r>
            <a:r>
              <a:rPr lang="zh-CN" altLang="en-US" sz="2400">
                <a:latin typeface="华文新魏" panose="02010800040101010101" charset="-122"/>
                <a:ea typeface="华文新魏" panose="02010800040101010101" charset="-122"/>
                <a:cs typeface="华文新魏" panose="02010800040101010101" charset="-122"/>
                <a:sym typeface="+mn-ea"/>
              </a:rPr>
              <a:t>为海堤内鱼塘</a:t>
            </a:r>
            <a:r>
              <a:rPr lang="en-US" altLang="zh-CN" sz="2400">
                <a:latin typeface="华文新魏" panose="02010800040101010101" charset="-122"/>
                <a:ea typeface="华文新魏" panose="02010800040101010101" charset="-122"/>
                <a:cs typeface="华文新魏" panose="02010800040101010101" charset="-122"/>
                <a:sym typeface="+mn-ea"/>
              </a:rPr>
              <a:t>—</a:t>
            </a:r>
            <a:r>
              <a:rPr lang="zh-CN" altLang="en-US" sz="2400">
                <a:latin typeface="华文新魏" panose="02010800040101010101" charset="-122"/>
                <a:ea typeface="华文新魏" panose="02010800040101010101" charset="-122"/>
                <a:cs typeface="华文新魏" panose="02010800040101010101" charset="-122"/>
                <a:sym typeface="+mn-ea"/>
              </a:rPr>
              <a:t>芦苇区，芦苇在植物群中占优势。</a:t>
            </a:r>
            <a:endParaRPr lang="zh-CN" altLang="en-US" sz="2400">
              <a:latin typeface="华文新魏" panose="02010800040101010101" charset="-122"/>
              <a:ea typeface="华文新魏" panose="02010800040101010101" charset="-122"/>
              <a:cs typeface="华文新魏" panose="02010800040101010101" charset="-122"/>
            </a:endParaRPr>
          </a:p>
        </p:txBody>
      </p:sp>
      <p:sp>
        <p:nvSpPr>
          <p:cNvPr id="13" name="文本框 12"/>
          <p:cNvSpPr txBox="1"/>
          <p:nvPr>
            <p:custDataLst>
              <p:tags r:id="rId6"/>
            </p:custDataLst>
          </p:nvPr>
        </p:nvSpPr>
        <p:spPr>
          <a:xfrm>
            <a:off x="572770" y="1063625"/>
            <a:ext cx="5435600" cy="4150360"/>
          </a:xfrm>
          <a:prstGeom prst="rect">
            <a:avLst/>
          </a:prstGeom>
          <a:noFill/>
        </p:spPr>
        <p:txBody>
          <a:bodyPr wrap="square" rtlCol="0" anchor="t">
            <a:spAutoFit/>
          </a:bodyPr>
          <a:lstStyle/>
          <a:p>
            <a:pPr>
              <a:lnSpc>
                <a:spcPct val="110000"/>
              </a:lnSpc>
            </a:pPr>
            <a:r>
              <a:rPr lang="en-US" altLang="zh-CN" sz="2400">
                <a:latin typeface="华文新魏" panose="02010800040101010101" charset="-122"/>
                <a:ea typeface="华文新魏" panose="02010800040101010101" charset="-122"/>
                <a:cs typeface="华文新魏" panose="02010800040101010101" charset="-122"/>
                <a:sym typeface="微软雅黑" panose="020b0503020204020204" pitchFamily="34" charset="-122"/>
              </a:rPr>
              <a:t>    </a:t>
            </a:r>
            <a:r>
              <a:rPr lang="zh-CN" altLang="en-US" sz="2400">
                <a:latin typeface="华文新魏" panose="02010800040101010101" charset="-122"/>
                <a:ea typeface="华文新魏" panose="02010800040101010101" charset="-122"/>
                <a:cs typeface="华文新魏" panose="02010800040101010101" charset="-122"/>
                <a:sym typeface="微软雅黑" panose="020b0503020204020204" pitchFamily="34" charset="-122"/>
              </a:rPr>
              <a:t>选择当地某处森林、草原、湖泊、河流等，分析群落中常见物种所处的生态位。</a:t>
            </a:r>
            <a:endParaRPr lang="zh-CN" altLang="en-US" sz="2400">
              <a:latin typeface="华文新魏" panose="02010800040101010101" charset="-122"/>
              <a:ea typeface="华文新魏" panose="02010800040101010101" charset="-122"/>
              <a:cs typeface="华文新魏" panose="02010800040101010101" charset="-122"/>
              <a:sym typeface="微软雅黑" panose="020b0503020204020204" pitchFamily="34" charset="-122"/>
            </a:endParaRPr>
          </a:p>
          <a:p>
            <a:pPr>
              <a:lnSpc>
                <a:spcPct val="110000"/>
              </a:lnSpc>
            </a:pPr>
            <a:r>
              <a:rPr lang="zh-CN" altLang="en-US" sz="2400">
                <a:latin typeface="华文新魏" panose="02010800040101010101" charset="-122"/>
                <a:ea typeface="华文新魏" panose="02010800040101010101" charset="-122"/>
                <a:cs typeface="华文新魏" panose="02010800040101010101" charset="-122"/>
                <a:sym typeface="微软雅黑" panose="020b0503020204020204" pitchFamily="34" charset="-122"/>
              </a:rPr>
              <a:t>确定某种生物的生态位，一般要以调查为基础。如果条件允许，最好能开展调查研究。如果条件不足，可以查阅资料或利用下面资料中的生物群落进行分析。在分析该群落主要物种组成的基础上，选择其中一个常见的物种分析它所处的生态位。</a:t>
            </a:r>
            <a:endParaRPr lang="zh-CN" altLang="en-US" sz="2400">
              <a:latin typeface="华文新魏" panose="02010800040101010101" charset="-122"/>
              <a:ea typeface="华文新魏" panose="02010800040101010101" charset="-122"/>
              <a:cs typeface="华文新魏" panose="02010800040101010101" charset="-122"/>
              <a:sym typeface="微软雅黑" panose="020b0503020204020204" pitchFamily="34" charset="-122"/>
            </a:endParaRPr>
          </a:p>
        </p:txBody>
      </p:sp>
      <p:cxnSp>
        <p:nvCxnSpPr>
          <p:cNvPr id="14" name="直接连接符 13"/>
          <p:cNvCxnSpPr/>
          <p:nvPr>
            <p:custDataLst>
              <p:tags r:id="rId7"/>
            </p:custDataLst>
          </p:nvPr>
        </p:nvCxnSpPr>
        <p:spPr>
          <a:xfrm>
            <a:off x="6149340" y="1005840"/>
            <a:ext cx="39370" cy="5296535"/>
          </a:xfrm>
          <a:prstGeom prst="line">
            <a:avLst/>
          </a:prstGeom>
          <a:ln w="12700" cmpd="sng">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nvGrpSpPr>
          <p:cNvPr id="17" name="组合 16" descr="7b0a202020202274657874626f78223a20227b5c2263617465676f72795f69645c223a31303431302c5c2269645c223a32303334323034357d220a7d0a"/>
          <p:cNvGrpSpPr/>
          <p:nvPr>
            <p:custDataLst>
              <p:tags r:id="rId8"/>
            </p:custDataLst>
          </p:nvPr>
        </p:nvGrpSpPr>
        <p:grpSpPr>
          <a:xfrm>
            <a:off x="75565" y="55880"/>
            <a:ext cx="3089910" cy="953135"/>
            <a:chOff x="5594" y="3675"/>
            <a:chExt cx="8012" cy="3449"/>
          </a:xfrm>
        </p:grpSpPr>
        <p:grpSp>
          <p:nvGrpSpPr>
            <p:cNvPr id="18" name="图形 4"/>
            <p:cNvGrpSpPr/>
            <p:nvPr>
              <p:custDataLst>
                <p:tags r:id="rId9"/>
              </p:custDataLst>
            </p:nvPr>
          </p:nvGrpSpPr>
          <p:grpSpPr>
            <a:xfrm>
              <a:off x="5594" y="3675"/>
              <a:ext cx="8012" cy="3449"/>
              <a:chOff x="3938587" y="2500312"/>
              <a:chExt cx="4314825" cy="1857375"/>
            </a:xfrm>
          </p:grpSpPr>
          <p:sp>
            <p:nvSpPr>
              <p:cNvPr id="33" name="任意多边形: 形状 6"/>
              <p:cNvSpPr/>
              <p:nvPr>
                <p:custDataLst>
                  <p:tags r:id="rId10"/>
                </p:custDataLst>
              </p:nvPr>
            </p:nvSpPr>
            <p:spPr>
              <a:xfrm>
                <a:off x="4215764" y="2643187"/>
                <a:ext cx="3850957" cy="1518284"/>
              </a:xfrm>
              <a:custGeom>
                <a:gdLst>
                  <a:gd name="connsiteX0" fmla="*/ 0 w 3850957"/>
                  <a:gd name="connsiteY0" fmla="*/ 204788 h 1518284"/>
                  <a:gd name="connsiteX1" fmla="*/ 3850958 w 3850957"/>
                  <a:gd name="connsiteY1" fmla="*/ 0 h 1518284"/>
                  <a:gd name="connsiteX2" fmla="*/ 3583305 w 3850957"/>
                  <a:gd name="connsiteY2" fmla="*/ 1518285 h 1518284"/>
                  <a:gd name="connsiteX3" fmla="*/ 340995 w 3850957"/>
                  <a:gd name="connsiteY3" fmla="*/ 1451610 h 1518284"/>
                  <a:gd name="connsiteX4" fmla="*/ 0 w 3850957"/>
                  <a:gd name="connsiteY4" fmla="*/ 204788 h 1518284"/>
                  <a:gd name="connsiteX5" fmla="*/ 0 w 3850957"/>
                  <a:gd name="connsiteY5" fmla="*/ 204788 h 1518284"/>
                  <a:gd name="connsiteX6" fmla="*/ 0 w 3850957"/>
                  <a:gd name="connsiteY6" fmla="*/ 204788 h 15182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957" h="1518284">
                    <a:moveTo>
                      <a:pt x="0" y="204788"/>
                    </a:moveTo>
                    <a:cubicBezTo>
                      <a:pt x="83820" y="218123"/>
                      <a:pt x="3850958" y="0"/>
                      <a:pt x="3850958" y="0"/>
                    </a:cubicBezTo>
                    <a:lnTo>
                      <a:pt x="3583305" y="1518285"/>
                    </a:lnTo>
                    <a:lnTo>
                      <a:pt x="340995" y="1451610"/>
                    </a:lnTo>
                    <a:lnTo>
                      <a:pt x="0" y="204788"/>
                    </a:lnTo>
                    <a:lnTo>
                      <a:pt x="0" y="204788"/>
                    </a:lnTo>
                    <a:lnTo>
                      <a:pt x="0" y="204788"/>
                    </a:lnTo>
                    <a:close/>
                  </a:path>
                </a:pathLst>
              </a:custGeom>
              <a:solidFill>
                <a:srgbClr val="F4A61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7"/>
              <p:cNvSpPr/>
              <p:nvPr>
                <p:custDataLst>
                  <p:tags r:id="rId11"/>
                </p:custDataLst>
              </p:nvPr>
            </p:nvSpPr>
            <p:spPr>
              <a:xfrm>
                <a:off x="4243387" y="2722244"/>
                <a:ext cx="3760469" cy="1483995"/>
              </a:xfrm>
              <a:custGeom>
                <a:gdLst>
                  <a:gd name="connsiteX0" fmla="*/ 113348 w 3760469"/>
                  <a:gd name="connsiteY0" fmla="*/ 0 h 1483995"/>
                  <a:gd name="connsiteX1" fmla="*/ 0 w 3760469"/>
                  <a:gd name="connsiteY1" fmla="*/ 1483995 h 1483995"/>
                  <a:gd name="connsiteX2" fmla="*/ 3760470 w 3760469"/>
                  <a:gd name="connsiteY2" fmla="*/ 1243965 h 1483995"/>
                  <a:gd name="connsiteX3" fmla="*/ 3760470 w 3760469"/>
                  <a:gd name="connsiteY3" fmla="*/ 110490 h 1483995"/>
                  <a:gd name="connsiteX4" fmla="*/ 113348 w 3760469"/>
                  <a:gd name="connsiteY4" fmla="*/ 0 h 1483995"/>
                  <a:gd name="connsiteX5" fmla="*/ 113348 w 3760469"/>
                  <a:gd name="connsiteY5" fmla="*/ 0 h 14839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469" h="1483995">
                    <a:moveTo>
                      <a:pt x="113348" y="0"/>
                    </a:moveTo>
                    <a:lnTo>
                      <a:pt x="0" y="1483995"/>
                    </a:lnTo>
                    <a:lnTo>
                      <a:pt x="3760470" y="1243965"/>
                    </a:lnTo>
                    <a:lnTo>
                      <a:pt x="3760470" y="110490"/>
                    </a:lnTo>
                    <a:lnTo>
                      <a:pt x="113348" y="0"/>
                    </a:lnTo>
                    <a:lnTo>
                      <a:pt x="113348" y="0"/>
                    </a:lnTo>
                    <a:close/>
                  </a:path>
                </a:pathLst>
              </a:custGeom>
              <a:solidFill>
                <a:srgbClr val="FFEC8F"/>
              </a:solidFill>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8"/>
              <p:cNvSpPr/>
              <p:nvPr>
                <p:custDataLst>
                  <p:tags r:id="rId12"/>
                </p:custDataLst>
              </p:nvPr>
            </p:nvSpPr>
            <p:spPr>
              <a:xfrm>
                <a:off x="4477701" y="2635566"/>
                <a:ext cx="240982" cy="283845"/>
              </a:xfrm>
              <a:custGeom>
                <a:gdLst>
                  <a:gd name="connsiteX0" fmla="*/ 0 w 240982"/>
                  <a:gd name="connsiteY0" fmla="*/ 283845 h 283845"/>
                  <a:gd name="connsiteX1" fmla="*/ 101918 w 240982"/>
                  <a:gd name="connsiteY1" fmla="*/ 0 h 283845"/>
                  <a:gd name="connsiteX2" fmla="*/ 240983 w 240982"/>
                  <a:gd name="connsiteY2" fmla="*/ 0 h 283845"/>
                  <a:gd name="connsiteX3" fmla="*/ 139065 w 240982"/>
                  <a:gd name="connsiteY3" fmla="*/ 283845 h 283845"/>
                  <a:gd name="connsiteX4" fmla="*/ 0 w 240982"/>
                  <a:gd name="connsiteY4" fmla="*/ 283845 h 283845"/>
                  <a:gd name="connsiteX5" fmla="*/ 0 w 240982"/>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283845">
                    <a:moveTo>
                      <a:pt x="0" y="283845"/>
                    </a:moveTo>
                    <a:lnTo>
                      <a:pt x="101918" y="0"/>
                    </a:lnTo>
                    <a:lnTo>
                      <a:pt x="240983" y="0"/>
                    </a:lnTo>
                    <a:lnTo>
                      <a:pt x="139065"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9"/>
              <p:cNvSpPr/>
              <p:nvPr>
                <p:custDataLst>
                  <p:tags r:id="rId13"/>
                </p:custDataLst>
              </p:nvPr>
            </p:nvSpPr>
            <p:spPr>
              <a:xfrm>
                <a:off x="4660582" y="2701289"/>
                <a:ext cx="240029" cy="283845"/>
              </a:xfrm>
              <a:custGeom>
                <a:gdLst>
                  <a:gd name="connsiteX0" fmla="*/ 0 w 240029"/>
                  <a:gd name="connsiteY0" fmla="*/ 283845 h 283845"/>
                  <a:gd name="connsiteX1" fmla="*/ 101917 w 240029"/>
                  <a:gd name="connsiteY1" fmla="*/ 0 h 283845"/>
                  <a:gd name="connsiteX2" fmla="*/ 240030 w 240029"/>
                  <a:gd name="connsiteY2" fmla="*/ 0 h 283845"/>
                  <a:gd name="connsiteX3" fmla="*/ 138113 w 240029"/>
                  <a:gd name="connsiteY3" fmla="*/ 283845 h 283845"/>
                  <a:gd name="connsiteX4" fmla="*/ 0 w 240029"/>
                  <a:gd name="connsiteY4" fmla="*/ 283845 h 283845"/>
                  <a:gd name="connsiteX5" fmla="*/ 0 w 240029"/>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028" h="283845">
                    <a:moveTo>
                      <a:pt x="0" y="283845"/>
                    </a:moveTo>
                    <a:lnTo>
                      <a:pt x="101917" y="0"/>
                    </a:lnTo>
                    <a:lnTo>
                      <a:pt x="240030" y="0"/>
                    </a:lnTo>
                    <a:lnTo>
                      <a:pt x="138113"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10"/>
              <p:cNvSpPr/>
              <p:nvPr>
                <p:custDataLst>
                  <p:tags r:id="rId14"/>
                </p:custDataLst>
              </p:nvPr>
            </p:nvSpPr>
            <p:spPr>
              <a:xfrm>
                <a:off x="6419849" y="3821429"/>
                <a:ext cx="1491615" cy="152400"/>
              </a:xfrm>
              <a:custGeom>
                <a:gdLst>
                  <a:gd name="connsiteX0" fmla="*/ 1491615 w 1491615"/>
                  <a:gd name="connsiteY0" fmla="*/ 57150 h 152400"/>
                  <a:gd name="connsiteX1" fmla="*/ 0 w 1491615"/>
                  <a:gd name="connsiteY1" fmla="*/ 152400 h 152400"/>
                  <a:gd name="connsiteX2" fmla="*/ 1482090 w 1491615"/>
                  <a:gd name="connsiteY2" fmla="*/ 0 h 152400"/>
                  <a:gd name="connsiteX3" fmla="*/ 1491615 w 1491615"/>
                  <a:gd name="connsiteY3" fmla="*/ 57150 h 152400"/>
                  <a:gd name="connsiteX4" fmla="*/ 1491615 w 1491615"/>
                  <a:gd name="connsiteY4" fmla="*/ 57150 h 152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5" h="152400">
                    <a:moveTo>
                      <a:pt x="1491615" y="57150"/>
                    </a:moveTo>
                    <a:lnTo>
                      <a:pt x="0" y="152400"/>
                    </a:lnTo>
                    <a:lnTo>
                      <a:pt x="1482090" y="0"/>
                    </a:lnTo>
                    <a:lnTo>
                      <a:pt x="1491615" y="57150"/>
                    </a:lnTo>
                    <a:lnTo>
                      <a:pt x="1491615" y="57150"/>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11"/>
              <p:cNvSpPr/>
              <p:nvPr>
                <p:custDataLst>
                  <p:tags r:id="rId15"/>
                </p:custDataLst>
              </p:nvPr>
            </p:nvSpPr>
            <p:spPr>
              <a:xfrm>
                <a:off x="3973829" y="2532697"/>
                <a:ext cx="4242435" cy="1790699"/>
              </a:xfrm>
              <a:custGeom>
                <a:gdLst>
                  <a:gd name="connsiteX0" fmla="*/ 4110038 w 4242435"/>
                  <a:gd name="connsiteY0" fmla="*/ 1744980 h 1790699"/>
                  <a:gd name="connsiteX1" fmla="*/ 0 w 4242435"/>
                  <a:gd name="connsiteY1" fmla="*/ 1790700 h 1790699"/>
                  <a:gd name="connsiteX2" fmla="*/ 146685 w 4242435"/>
                  <a:gd name="connsiteY2" fmla="*/ 14288 h 1790699"/>
                  <a:gd name="connsiteX3" fmla="*/ 4242435 w 4242435"/>
                  <a:gd name="connsiteY3" fmla="*/ 0 h 1790699"/>
                  <a:gd name="connsiteX4" fmla="*/ 4110038 w 4242435"/>
                  <a:gd name="connsiteY4" fmla="*/ 1744980 h 1790699"/>
                  <a:gd name="connsiteX5" fmla="*/ 4110038 w 4242435"/>
                  <a:gd name="connsiteY5" fmla="*/ 1744980 h 17906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35" h="1790699">
                    <a:moveTo>
                      <a:pt x="4110038" y="1744980"/>
                    </a:moveTo>
                    <a:lnTo>
                      <a:pt x="0" y="1790700"/>
                    </a:lnTo>
                    <a:lnTo>
                      <a:pt x="146685" y="14288"/>
                    </a:lnTo>
                    <a:lnTo>
                      <a:pt x="4242435" y="0"/>
                    </a:lnTo>
                    <a:lnTo>
                      <a:pt x="4110038" y="1744980"/>
                    </a:lnTo>
                    <a:lnTo>
                      <a:pt x="4110038" y="1744980"/>
                    </a:lnTo>
                    <a:close/>
                  </a:path>
                </a:pathLst>
              </a:custGeom>
              <a:noFill/>
              <a:ln w="65262" cap="flat">
                <a:solidFill>
                  <a:srgbClr val="F49B38"/>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0" name="图形 4"/>
              <p:cNvGrpSpPr/>
              <p:nvPr>
                <p:custDataLst>
                  <p:tags r:id="rId16"/>
                </p:custDataLst>
              </p:nvPr>
            </p:nvGrpSpPr>
            <p:grpSpPr>
              <a:xfrm>
                <a:off x="5595937" y="2823209"/>
                <a:ext cx="2333625" cy="74295"/>
                <a:chOff x="5595937" y="2823209"/>
                <a:chExt cx="2333625" cy="74295"/>
              </a:xfrm>
            </p:grpSpPr>
            <p:sp>
              <p:nvSpPr>
                <p:cNvPr id="41" name="任意多边形: 形状 13"/>
                <p:cNvSpPr/>
                <p:nvPr>
                  <p:custDataLst>
                    <p:tags r:id="rId17"/>
                  </p:custDataLst>
                </p:nvPr>
              </p:nvSpPr>
              <p:spPr>
                <a:xfrm>
                  <a:off x="5595937" y="2823209"/>
                  <a:ext cx="52387" cy="1905"/>
                </a:xfrm>
                <a:custGeom>
                  <a:gdLst>
                    <a:gd name="connsiteX0" fmla="*/ 0 w 52387"/>
                    <a:gd name="connsiteY0" fmla="*/ 0 h 1905"/>
                    <a:gd name="connsiteX1" fmla="*/ 52388 w 52387"/>
                    <a:gd name="connsiteY1" fmla="*/ 1905 h 1905"/>
                  </a:gdLst>
                  <a:cxnLst>
                    <a:cxn ang="0">
                      <a:pos x="connsiteX0" y="connsiteY0"/>
                    </a:cxn>
                    <a:cxn ang="0">
                      <a:pos x="connsiteX1" y="connsiteY1"/>
                    </a:cxn>
                  </a:cxnLst>
                  <a:rect l="l" t="t" r="r" b="b"/>
                  <a:pathLst>
                    <a:path w="52387" h="1905">
                      <a:moveTo>
                        <a:pt x="0" y="0"/>
                      </a:moveTo>
                      <a:lnTo>
                        <a:pt x="52388" y="1905"/>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形状 14"/>
                <p:cNvSpPr/>
                <p:nvPr>
                  <p:custDataLst>
                    <p:tags r:id="rId18"/>
                  </p:custDataLst>
                </p:nvPr>
              </p:nvSpPr>
              <p:spPr>
                <a:xfrm>
                  <a:off x="5755004" y="2827972"/>
                  <a:ext cx="2068830" cy="66675"/>
                </a:xfrm>
                <a:custGeom>
                  <a:gdLst>
                    <a:gd name="connsiteX0" fmla="*/ 0 w 2068830"/>
                    <a:gd name="connsiteY0" fmla="*/ 0 h 66675"/>
                    <a:gd name="connsiteX1" fmla="*/ 2068830 w 2068830"/>
                    <a:gd name="connsiteY1" fmla="*/ 66675 h 66675"/>
                  </a:gdLst>
                  <a:cxnLst>
                    <a:cxn ang="0">
                      <a:pos x="connsiteX0" y="connsiteY0"/>
                    </a:cxn>
                    <a:cxn ang="0">
                      <a:pos x="connsiteX1" y="connsiteY1"/>
                    </a:cxn>
                  </a:cxnLst>
                  <a:rect l="l" t="t" r="r" b="b"/>
                  <a:pathLst>
                    <a:path w="2068830" h="66675">
                      <a:moveTo>
                        <a:pt x="0" y="0"/>
                      </a:moveTo>
                      <a:lnTo>
                        <a:pt x="2068830" y="66675"/>
                      </a:lnTo>
                    </a:path>
                  </a:pathLst>
                </a:custGeom>
                <a:ln w="19050" cap="flat">
                  <a:solidFill>
                    <a:srgbClr val="FFFFFF"/>
                  </a:solidFill>
                  <a:custDash>
                    <a:ds d="836160" sp="836160"/>
                  </a:custDash>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15"/>
                <p:cNvSpPr/>
                <p:nvPr>
                  <p:custDataLst>
                    <p:tags r:id="rId19"/>
                  </p:custDataLst>
                </p:nvPr>
              </p:nvSpPr>
              <p:spPr>
                <a:xfrm>
                  <a:off x="7877174" y="2896552"/>
                  <a:ext cx="52387" cy="952"/>
                </a:xfrm>
                <a:custGeom>
                  <a:gdLst>
                    <a:gd name="connsiteX0" fmla="*/ 0 w 52387"/>
                    <a:gd name="connsiteY0" fmla="*/ 0 h 952"/>
                    <a:gd name="connsiteX1" fmla="*/ 52388 w 52387"/>
                    <a:gd name="connsiteY1" fmla="*/ 953 h 952"/>
                  </a:gdLst>
                  <a:cxnLst>
                    <a:cxn ang="0">
                      <a:pos x="connsiteX0" y="connsiteY0"/>
                    </a:cxn>
                    <a:cxn ang="0">
                      <a:pos x="connsiteX1" y="connsiteY1"/>
                    </a:cxn>
                  </a:cxnLst>
                  <a:rect l="l" t="t" r="r" b="b"/>
                  <a:pathLst>
                    <a:path w="52387" h="952">
                      <a:moveTo>
                        <a:pt x="0" y="0"/>
                      </a:moveTo>
                      <a:lnTo>
                        <a:pt x="52388" y="953"/>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4" name="文本框 43"/>
            <p:cNvSpPr txBox="1"/>
            <p:nvPr>
              <p:custDataLst>
                <p:tags r:id="rId20"/>
              </p:custDataLst>
            </p:nvPr>
          </p:nvSpPr>
          <p:spPr>
            <a:xfrm>
              <a:off x="7170" y="4046"/>
              <a:ext cx="6213" cy="2668"/>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思考•讨论</a:t>
              </a:r>
              <a:endPar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p:txBody>
        </p:sp>
      </p:gr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graphicFrame>
        <p:nvGraphicFramePr>
          <p:cNvPr id="9" name="表格 8"/>
          <p:cNvGraphicFramePr>
            <a:graphicFrameLocks noGrp="1"/>
          </p:cNvGraphicFramePr>
          <p:nvPr>
            <p:custDataLst>
              <p:tags r:id="rId3"/>
            </p:custDataLst>
          </p:nvPr>
        </p:nvGraphicFramePr>
        <p:xfrm>
          <a:off x="1028700" y="637540"/>
          <a:ext cx="10218420" cy="2362260"/>
        </p:xfrm>
        <a:graphic>
          <a:graphicData uri="http://schemas.openxmlformats.org/drawingml/2006/table">
            <a:tbl>
              <a:tblPr firstRow="1" bandRow="1">
                <a:tableStyleId>{5C22544A-7EE6-4342-B048-85BDC9FD1C3A}</a:tableStyleId>
              </a:tblPr>
              <a:tblGrid>
                <a:gridCol w="886460"/>
                <a:gridCol w="1160145"/>
                <a:gridCol w="788035"/>
                <a:gridCol w="781685"/>
                <a:gridCol w="798195"/>
                <a:gridCol w="788670"/>
                <a:gridCol w="671830"/>
                <a:gridCol w="655955"/>
                <a:gridCol w="681355"/>
                <a:gridCol w="1158875"/>
                <a:gridCol w="1034415"/>
                <a:gridCol w="812800"/>
              </a:tblGrid>
              <a:tr h="373380">
                <a:tc rowSpan="2">
                  <a:txBody>
                    <a:bodyPr vert="horz" wrap="square"/>
                    <a:lstStyle/>
                    <a:p>
                      <a:pPr algn="ctr">
                        <a:buNone/>
                      </a:pPr>
                      <a:r>
                        <a:rPr lang="zh-CN" altLang="en-US" sz="1800" b="1">
                          <a:solidFill>
                            <a:schemeClr val="tx1"/>
                          </a:solidFill>
                          <a:uFillTx/>
                          <a:latin typeface="华文新魏" panose="02010800040101010101" charset="-122"/>
                          <a:ea typeface="华文新魏" panose="02010800040101010101" charset="-122"/>
                        </a:rPr>
                        <a:t>物种</a:t>
                      </a:r>
                      <a:endParaRPr lang="zh-CN" altLang="en-US" sz="1800" b="1">
                        <a:solidFill>
                          <a:schemeClr val="tx1"/>
                        </a:solidFill>
                        <a:uFillTx/>
                        <a:latin typeface="华文新魏" panose="02010800040101010101" charset="-122"/>
                        <a:ea typeface="华文新魏" panose="02010800040101010101" charset="-122"/>
                      </a:endParaRPr>
                    </a:p>
                  </a:txBody>
                  <a:tcPr marL="68590" marR="68590" marT="34295" marB="34295" anchor="ctr"/>
                </a:tc>
                <a:tc rowSpan="2">
                  <a:txBody>
                    <a:bodyPr vert="horz" wrap="square"/>
                    <a:lstStyle/>
                    <a:p>
                      <a:pPr algn="ctr">
                        <a:buNone/>
                      </a:pPr>
                      <a:r>
                        <a:rPr lang="zh-CN" altLang="en-US" sz="1800" b="1">
                          <a:solidFill>
                            <a:schemeClr val="tx1"/>
                          </a:solidFill>
                          <a:uFillTx/>
                          <a:latin typeface="华文新魏" panose="02010800040101010101" charset="-122"/>
                          <a:ea typeface="华文新魏" panose="02010800040101010101" charset="-122"/>
                        </a:rPr>
                        <a:t>观察数量</a:t>
                      </a:r>
                      <a:endParaRPr lang="zh-CN" altLang="en-US" sz="1800" b="1">
                        <a:solidFill>
                          <a:schemeClr val="tx1"/>
                        </a:solidFill>
                        <a:uFillTx/>
                        <a:latin typeface="华文新魏" panose="02010800040101010101" charset="-122"/>
                        <a:ea typeface="华文新魏" panose="02010800040101010101" charset="-122"/>
                      </a:endParaRPr>
                    </a:p>
                  </a:txBody>
                  <a:tcPr marL="68590" marR="68590" marT="34295" marB="34295" anchor="ctr"/>
                </a:tc>
                <a:tc gridSpan="3">
                  <a:txBody>
                    <a:bodyPr vert="horz" wrap="square"/>
                    <a:lstStyle/>
                    <a:p>
                      <a:pPr algn="ctr">
                        <a:buNone/>
                      </a:pPr>
                      <a:r>
                        <a:rPr lang="zh-CN" altLang="en-US" sz="2000" b="1">
                          <a:solidFill>
                            <a:schemeClr val="tx1"/>
                          </a:solidFill>
                          <a:uFillTx/>
                          <a:latin typeface="华文新魏" panose="02010800040101010101" charset="-122"/>
                          <a:ea typeface="华文新魏" panose="02010800040101010101" charset="-122"/>
                          <a:cs typeface="华文新魏" panose="02010800040101010101" charset="-122"/>
                        </a:rPr>
                        <a:t>觅食生境出现率</a:t>
                      </a:r>
                      <a:r>
                        <a:rPr lang="en-US" altLang="zh-CN" sz="2000" b="1">
                          <a:solidFill>
                            <a:schemeClr val="tx1"/>
                          </a:solidFill>
                          <a:uFillTx/>
                          <a:latin typeface="华文新魏" panose="02010800040101010101" charset="-122"/>
                          <a:ea typeface="华文新魏" panose="02010800040101010101" charset="-122"/>
                          <a:cs typeface="华文新魏" panose="02010800040101010101" charset="-122"/>
                        </a:rPr>
                        <a:t>/%</a:t>
                      </a:r>
                      <a:endParaRPr lang="en-US" altLang="zh-CN" sz="2000" b="1">
                        <a:solidFill>
                          <a:schemeClr val="tx1"/>
                        </a:solidFill>
                        <a:uFillTx/>
                        <a:latin typeface="华文新魏" panose="02010800040101010101" charset="-122"/>
                        <a:ea typeface="华文新魏" panose="02010800040101010101" charset="-122"/>
                        <a:cs typeface="华文新魏" panose="02010800040101010101" charset="-122"/>
                      </a:endParaRPr>
                    </a:p>
                  </a:txBody>
                  <a:tcPr marL="68590" marR="68590" marT="34295" marB="34295"/>
                </a:tc>
                <a:tc hMerge="1">
                  <a:txBody>
                    <a:bodyPr vert="horz" wrap="square"/>
                    <a:lstStyle/>
                    <a:p/>
                  </a:txBody>
                  <a:tcPr/>
                </a:tc>
                <a:tc hMerge="1">
                  <a:txBody>
                    <a:bodyPr vert="horz" wrap="square"/>
                    <a:lstStyle/>
                    <a:p/>
                  </a:txBody>
                  <a:tcPr/>
                </a:tc>
                <a:tc gridSpan="7">
                  <a:txBody>
                    <a:bodyPr vert="horz" wrap="square"/>
                    <a:lstStyle/>
                    <a:p>
                      <a:pPr algn="ctr">
                        <a:buNone/>
                      </a:pPr>
                      <a:r>
                        <a:rPr lang="en-US" altLang="zh-CN" sz="2000" b="1">
                          <a:solidFill>
                            <a:schemeClr val="tx1"/>
                          </a:solidFill>
                          <a:uFillTx/>
                          <a:latin typeface="华文新魏" panose="02010800040101010101" charset="-122"/>
                          <a:ea typeface="华文新魏" panose="02010800040101010101" charset="-122"/>
                          <a:cs typeface="华文新魏" panose="02010800040101010101" charset="-122"/>
                        </a:rPr>
                        <a:t>           </a:t>
                      </a:r>
                      <a:r>
                        <a:rPr lang="zh-CN" altLang="en-US" sz="2000" b="1">
                          <a:solidFill>
                            <a:schemeClr val="tx1"/>
                          </a:solidFill>
                          <a:uFillTx/>
                          <a:latin typeface="华文新魏" panose="02010800040101010101" charset="-122"/>
                          <a:ea typeface="华文新魏" panose="02010800040101010101" charset="-122"/>
                          <a:cs typeface="华文新魏" panose="02010800040101010101" charset="-122"/>
                        </a:rPr>
                        <a:t>鸟胃中主要的食物种类</a:t>
                      </a:r>
                      <a:endParaRPr lang="zh-CN" altLang="en-US" sz="2000" b="1">
                        <a:solidFill>
                          <a:schemeClr val="tx1"/>
                        </a:solidFill>
                        <a:uFillTx/>
                        <a:latin typeface="华文新魏" panose="02010800040101010101" charset="-122"/>
                        <a:ea typeface="华文新魏" panose="02010800040101010101" charset="-122"/>
                        <a:cs typeface="华文新魏" panose="02010800040101010101" charset="-122"/>
                      </a:endParaRPr>
                    </a:p>
                  </a:txBody>
                  <a:tcPr marL="68590" marR="68590" marT="34295" marB="34295" anchor="ctr"/>
                </a:tc>
                <a:tc hMerge="1">
                  <a:txBody>
                    <a:bodyPr vert="horz" wrap="square"/>
                    <a:lstStyle/>
                    <a:p/>
                  </a:txBody>
                  <a:tcPr/>
                </a:tc>
                <a:tc hMerge="1">
                  <a:txBody>
                    <a:bodyPr vert="horz" wrap="square"/>
                    <a:lstStyle/>
                    <a:p/>
                  </a:txBody>
                  <a:tcPr/>
                </a:tc>
                <a:tc hMerge="1">
                  <a:txBody>
                    <a:bodyPr vert="horz" wrap="square"/>
                    <a:lstStyle/>
                    <a:p/>
                  </a:txBody>
                  <a:tcPr/>
                </a:tc>
                <a:tc hMerge="1">
                  <a:txBody>
                    <a:bodyPr vert="horz" wrap="square"/>
                    <a:lstStyle/>
                    <a:p/>
                  </a:txBody>
                  <a:tcPr/>
                </a:tc>
                <a:tc hMerge="1">
                  <a:txBody>
                    <a:bodyPr vert="horz" wrap="square"/>
                    <a:lstStyle/>
                    <a:p/>
                  </a:txBody>
                  <a:tcPr/>
                </a:tc>
                <a:tc hMerge="1">
                  <a:txBody>
                    <a:bodyPr vert="horz" wrap="square"/>
                    <a:lstStyle/>
                    <a:p/>
                  </a:txBody>
                  <a:tcPr/>
                </a:tc>
              </a:tr>
              <a:tr h="617220">
                <a:tc vMerge="1">
                  <a:txBody>
                    <a:bodyPr vert="horz" wrap="square"/>
                    <a:lstStyle/>
                    <a:p/>
                  </a:txBody>
                  <a:tcPr/>
                </a:tc>
                <a:tc vMerge="1">
                  <a:txBody>
                    <a:bodyPr vert="horz" wrap="square"/>
                    <a:lstStyle/>
                    <a:p/>
                  </a:txBody>
                  <a:tcPr/>
                </a:tc>
                <a:tc>
                  <a:txBody>
                    <a:bodyPr vert="horz" wrap="square"/>
                    <a:lstStyle/>
                    <a:p>
                      <a:pPr algn="ctr">
                        <a:buNone/>
                      </a:pPr>
                      <a:r>
                        <a:rPr lang="zh-CN" altLang="en-US" sz="1800" b="1">
                          <a:solidFill>
                            <a:schemeClr val="tx1"/>
                          </a:solidFill>
                          <a:latin typeface="华文新魏" panose="02010800040101010101" charset="-122"/>
                          <a:ea typeface="华文新魏" panose="02010800040101010101" charset="-122"/>
                          <a:cs typeface="华文新魏" panose="02010800040101010101" charset="-122"/>
                        </a:rPr>
                        <a:t>生境</a:t>
                      </a:r>
                      <a:r>
                        <a:rPr lang="en-US" altLang="zh-CN" sz="1800" b="1">
                          <a:solidFill>
                            <a:schemeClr val="tx1"/>
                          </a:solidFill>
                          <a:latin typeface="华文新魏" panose="02010800040101010101" charset="-122"/>
                          <a:ea typeface="华文新魏" panose="02010800040101010101" charset="-122"/>
                          <a:cs typeface="华文新魏" panose="02010800040101010101" charset="-122"/>
                        </a:rPr>
                        <a:t>1</a:t>
                      </a:r>
                      <a:endParaRPr lang="en-US" altLang="zh-CN" sz="1800" b="1">
                        <a:solidFill>
                          <a:schemeClr val="tx1"/>
                        </a:solidFill>
                        <a:latin typeface="华文新魏" panose="02010800040101010101" charset="-122"/>
                        <a:ea typeface="华文新魏" panose="02010800040101010101" charset="-122"/>
                        <a:cs typeface="华文新魏" panose="02010800040101010101" charset="-122"/>
                      </a:endParaRPr>
                    </a:p>
                  </a:txBody>
                  <a:tcPr marL="68590" marR="68590" marT="34295" marB="34295" anchor="ctr"/>
                </a:tc>
                <a:tc>
                  <a:txBody>
                    <a:bodyPr vert="horz" wrap="square"/>
                    <a:lstStyle/>
                    <a:p>
                      <a:pPr algn="ctr">
                        <a:buClrTx/>
                        <a:buSzTx/>
                        <a:buFontTx/>
                        <a:buNone/>
                      </a:pPr>
                      <a:r>
                        <a:rPr lang="zh-CN" altLang="en-US" sz="1800" b="1">
                          <a:solidFill>
                            <a:schemeClr val="tx1"/>
                          </a:solidFill>
                          <a:latin typeface="华文新魏" panose="02010800040101010101" charset="-122"/>
                          <a:ea typeface="华文新魏" panose="02010800040101010101" charset="-122"/>
                          <a:cs typeface="华文新魏" panose="02010800040101010101" charset="-122"/>
                          <a:sym typeface="+mn-ea"/>
                        </a:rPr>
                        <a:t>生境2</a:t>
                      </a:r>
                      <a:endParaRPr lang="zh-CN" altLang="en-US" sz="1800" b="1">
                        <a:solidFill>
                          <a:schemeClr val="tx1"/>
                        </a:solidFill>
                        <a:latin typeface="华文新魏" panose="02010800040101010101" charset="-122"/>
                        <a:ea typeface="华文新魏" panose="02010800040101010101" charset="-122"/>
                        <a:cs typeface="华文新魏" panose="02010800040101010101" charset="-122"/>
                        <a:sym typeface="+mn-ea"/>
                      </a:endParaRPr>
                    </a:p>
                  </a:txBody>
                  <a:tcPr marL="68590" marR="68590" marT="34295" marB="34295" anchor="ctr"/>
                </a:tc>
                <a:tc>
                  <a:txBody>
                    <a:bodyPr vert="horz" wrap="square"/>
                    <a:lstStyle/>
                    <a:p>
                      <a:pPr algn="ctr">
                        <a:buClrTx/>
                        <a:buSzTx/>
                        <a:buFontTx/>
                        <a:buNone/>
                      </a:pPr>
                      <a:r>
                        <a:rPr lang="zh-CN" altLang="en-US" sz="1800" b="1">
                          <a:solidFill>
                            <a:schemeClr val="tx1"/>
                          </a:solidFill>
                          <a:latin typeface="华文新魏" panose="02010800040101010101" charset="-122"/>
                          <a:ea typeface="华文新魏" panose="02010800040101010101" charset="-122"/>
                          <a:cs typeface="华文新魏" panose="02010800040101010101" charset="-122"/>
                          <a:sym typeface="+mn-ea"/>
                        </a:rPr>
                        <a:t>生境3</a:t>
                      </a:r>
                      <a:endParaRPr lang="zh-CN" altLang="en-US" sz="1800" b="1">
                        <a:solidFill>
                          <a:schemeClr val="tx1"/>
                        </a:solidFill>
                        <a:latin typeface="华文新魏" panose="02010800040101010101" charset="-122"/>
                        <a:ea typeface="华文新魏" panose="02010800040101010101" charset="-122"/>
                        <a:cs typeface="华文新魏" panose="02010800040101010101" charset="-122"/>
                        <a:sym typeface="+mn-ea"/>
                      </a:endParaRPr>
                    </a:p>
                  </a:txBody>
                  <a:tcPr marL="68590" marR="68590" marT="34295" marB="34295" anchor="ctr"/>
                </a:tc>
                <a:tc>
                  <a:txBody>
                    <a:bodyPr vert="horz" wrap="square"/>
                    <a:lstStyle/>
                    <a:p>
                      <a:pPr algn="ctr">
                        <a:buClrTx/>
                        <a:buSzTx/>
                        <a:buFontTx/>
                        <a:buNone/>
                      </a:pPr>
                      <a:r>
                        <a:rPr lang="zh-CN" altLang="en-US" sz="1800" b="1">
                          <a:solidFill>
                            <a:schemeClr val="tx1"/>
                          </a:solidFill>
                          <a:latin typeface="华文新魏" panose="02010800040101010101" charset="-122"/>
                          <a:ea typeface="华文新魏" panose="02010800040101010101" charset="-122"/>
                          <a:cs typeface="宋体" panose="02010600030101010101" pitchFamily="2" charset="-122"/>
                        </a:rPr>
                        <a:t>小坚果</a:t>
                      </a:r>
                      <a:endParaRPr lang="zh-CN" altLang="en-US" sz="18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800" b="1">
                          <a:solidFill>
                            <a:schemeClr val="tx1"/>
                          </a:solidFill>
                          <a:latin typeface="华文新魏" panose="02010800040101010101" charset="-122"/>
                          <a:ea typeface="华文新魏" panose="02010800040101010101" charset="-122"/>
                          <a:cs typeface="宋体" panose="02010600030101010101" pitchFamily="2" charset="-122"/>
                        </a:rPr>
                        <a:t>茎类</a:t>
                      </a:r>
                      <a:endParaRPr lang="zh-CN" altLang="en-US" sz="18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800" b="1">
                          <a:solidFill>
                            <a:schemeClr val="tx1"/>
                          </a:solidFill>
                          <a:latin typeface="华文新魏" panose="02010800040101010101" charset="-122"/>
                          <a:ea typeface="华文新魏" panose="02010800040101010101" charset="-122"/>
                          <a:cs typeface="宋体" panose="02010600030101010101" pitchFamily="2" charset="-122"/>
                        </a:rPr>
                        <a:t>草屑</a:t>
                      </a:r>
                      <a:endParaRPr lang="zh-CN" altLang="en-US" sz="18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800" b="1">
                          <a:solidFill>
                            <a:schemeClr val="tx1"/>
                          </a:solidFill>
                          <a:latin typeface="华文新魏" panose="02010800040101010101" charset="-122"/>
                          <a:ea typeface="华文新魏" panose="02010800040101010101" charset="-122"/>
                          <a:cs typeface="宋体" panose="02010600030101010101" pitchFamily="2" charset="-122"/>
                        </a:rPr>
                        <a:t>螺类</a:t>
                      </a:r>
                      <a:endParaRPr lang="zh-CN" altLang="en-US" sz="18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800" b="1">
                          <a:solidFill>
                            <a:schemeClr val="tx1"/>
                          </a:solidFill>
                          <a:latin typeface="华文新魏" panose="02010800040101010101" charset="-122"/>
                          <a:ea typeface="华文新魏" panose="02010800040101010101" charset="-122"/>
                          <a:cs typeface="宋体" panose="02010600030101010101" pitchFamily="2" charset="-122"/>
                        </a:rPr>
                        <a:t>贝壳砂砾</a:t>
                      </a:r>
                      <a:endParaRPr lang="zh-CN" altLang="en-US" sz="18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800" b="1">
                          <a:solidFill>
                            <a:schemeClr val="tx1"/>
                          </a:solidFill>
                          <a:latin typeface="华文新魏" panose="02010800040101010101" charset="-122"/>
                          <a:ea typeface="华文新魏" panose="02010800040101010101" charset="-122"/>
                          <a:cs typeface="宋体" panose="02010600030101010101" pitchFamily="2" charset="-122"/>
                        </a:rPr>
                        <a:t>甲壳类</a:t>
                      </a:r>
                      <a:endParaRPr lang="zh-CN" altLang="en-US" sz="18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800" b="1">
                          <a:solidFill>
                            <a:schemeClr val="tx1"/>
                          </a:solidFill>
                          <a:latin typeface="华文新魏" panose="02010800040101010101" charset="-122"/>
                          <a:ea typeface="华文新魏" panose="02010800040101010101" charset="-122"/>
                          <a:cs typeface="宋体" panose="02010600030101010101" pitchFamily="2" charset="-122"/>
                        </a:rPr>
                        <a:t>其它</a:t>
                      </a:r>
                      <a:endParaRPr lang="zh-CN" altLang="en-US" sz="18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r>
              <a:tr h="342900">
                <a:tc>
                  <a:txBody>
                    <a:bodyPr vert="horz" wrap="square"/>
                    <a:lstStyle/>
                    <a:p>
                      <a:pPr algn="ctr">
                        <a:buNone/>
                      </a:pPr>
                      <a:r>
                        <a:rPr lang="zh-CN" altLang="en-US" sz="1800" b="1">
                          <a:solidFill>
                            <a:schemeClr val="tx1"/>
                          </a:solidFill>
                          <a:latin typeface="华文新魏" panose="02010800040101010101" charset="-122"/>
                          <a:ea typeface="华文新魏" panose="02010800040101010101" charset="-122"/>
                        </a:rPr>
                        <a:t>绿翅鸭</a:t>
                      </a:r>
                      <a:endParaRPr lang="zh-CN" altLang="en-US" sz="1800" b="1">
                        <a:solidFill>
                          <a:schemeClr val="tx1"/>
                        </a:solidFill>
                        <a:latin typeface="华文新魏" panose="02010800040101010101" charset="-122"/>
                        <a:ea typeface="华文新魏" panose="02010800040101010101" charset="-122"/>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2120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67</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33</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52.8</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16.7</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12.0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13.0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5.5</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r>
              <a:tr h="342900">
                <a:tc>
                  <a:txBody>
                    <a:bodyPr vert="horz" wrap="square"/>
                    <a:lstStyle/>
                    <a:p>
                      <a:pPr algn="ctr">
                        <a:buNone/>
                      </a:pPr>
                      <a:r>
                        <a:rPr lang="zh-CN" altLang="en-US" sz="1800" b="1">
                          <a:solidFill>
                            <a:schemeClr val="tx1"/>
                          </a:solidFill>
                          <a:latin typeface="华文新魏" panose="02010800040101010101" charset="-122"/>
                          <a:ea typeface="华文新魏" panose="02010800040101010101" charset="-122"/>
                        </a:rPr>
                        <a:t>绿头鸭</a:t>
                      </a:r>
                      <a:endParaRPr lang="zh-CN" altLang="en-US" sz="1800" b="1">
                        <a:solidFill>
                          <a:schemeClr val="tx1"/>
                        </a:solidFill>
                        <a:latin typeface="华文新魏" panose="02010800040101010101" charset="-122"/>
                        <a:ea typeface="华文新魏" panose="02010800040101010101" charset="-122"/>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1513</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98</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1</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1</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78.3</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0.8</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7.1</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5.6</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1.1</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7.1</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r>
              <a:tr h="342900">
                <a:tc>
                  <a:txBody>
                    <a:bodyPr vert="horz" wrap="square"/>
                    <a:lstStyle/>
                    <a:p>
                      <a:pPr algn="ctr">
                        <a:buNone/>
                      </a:pPr>
                      <a:r>
                        <a:rPr lang="zh-CN" altLang="en-US" sz="1800" b="1">
                          <a:solidFill>
                            <a:schemeClr val="tx1"/>
                          </a:solidFill>
                          <a:latin typeface="华文新魏" panose="02010800040101010101" charset="-122"/>
                          <a:ea typeface="华文新魏" panose="02010800040101010101" charset="-122"/>
                        </a:rPr>
                        <a:t>鹤鹬</a:t>
                      </a:r>
                      <a:endParaRPr lang="zh-CN" altLang="en-US" sz="1800" b="1">
                        <a:solidFill>
                          <a:schemeClr val="tx1"/>
                        </a:solidFill>
                        <a:latin typeface="华文新魏" panose="02010800040101010101" charset="-122"/>
                        <a:ea typeface="华文新魏" panose="02010800040101010101" charset="-122"/>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1678</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64</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36</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50.0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25.0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25.0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r>
              <a:tr h="342900">
                <a:tc>
                  <a:txBody>
                    <a:bodyPr vert="horz" wrap="square"/>
                    <a:lstStyle/>
                    <a:p>
                      <a:pPr algn="ctr">
                        <a:buNone/>
                      </a:pPr>
                      <a:r>
                        <a:rPr lang="zh-CN" altLang="en-US" sz="1800" b="1">
                          <a:solidFill>
                            <a:schemeClr val="tx1"/>
                          </a:solidFill>
                          <a:latin typeface="华文新魏" panose="02010800040101010101" charset="-122"/>
                          <a:ea typeface="华文新魏" panose="02010800040101010101" charset="-122"/>
                        </a:rPr>
                        <a:t>青脚鹬</a:t>
                      </a:r>
                      <a:endParaRPr lang="zh-CN" altLang="en-US" sz="1800" b="1">
                        <a:solidFill>
                          <a:schemeClr val="tx1"/>
                        </a:solidFill>
                        <a:latin typeface="华文新魏" panose="02010800040101010101" charset="-122"/>
                        <a:ea typeface="华文新魏" panose="02010800040101010101" charset="-122"/>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1517</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29</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28</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43</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33.3</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33.3</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33.3</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rPr>
                        <a:t>0.1</a:t>
                      </a:r>
                      <a:endParaRPr lang="en-US" altLang="zh-CN" sz="18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r>
            </a:tbl>
          </a:graphicData>
        </a:graphic>
      </p:graphicFrame>
      <p:sp>
        <p:nvSpPr>
          <p:cNvPr id="5" name="文本框 4"/>
          <p:cNvSpPr txBox="1"/>
          <p:nvPr>
            <p:custDataLst>
              <p:tags r:id="rId4"/>
            </p:custDataLst>
          </p:nvPr>
        </p:nvSpPr>
        <p:spPr>
          <a:xfrm>
            <a:off x="836295" y="3058160"/>
            <a:ext cx="897890" cy="521970"/>
          </a:xfrm>
          <a:prstGeom prst="rect">
            <a:avLst/>
          </a:prstGeom>
          <a:noFill/>
        </p:spPr>
        <p:txBody>
          <a:bodyPr wrap="none" rtlCol="0" anchor="t">
            <a:spAutoFit/>
          </a:bodyPr>
          <a:lstStyle/>
          <a:p>
            <a:r>
              <a:rPr lang="zh-CN" altLang="en-US" sz="2800" b="1" smtClean="0">
                <a:latin typeface="华文新魏" panose="02010800040101010101" charset="-122"/>
                <a:ea typeface="华文新魏" panose="02010800040101010101" charset="-122"/>
                <a:cs typeface="宋体" panose="02010600030101010101" pitchFamily="2" charset="-122"/>
                <a:sym typeface="宋体" panose="02010600030101010101" pitchFamily="2" charset="-122"/>
              </a:rPr>
              <a:t>讨论</a:t>
            </a:r>
            <a:endParaRPr lang="zh-CN" altLang="en-US" sz="2800" b="1" smtClean="0">
              <a:latin typeface="华文新魏" panose="02010800040101010101" charset="-122"/>
              <a:ea typeface="华文新魏" panose="02010800040101010101" charset="-122"/>
              <a:cs typeface="宋体" panose="02010600030101010101" pitchFamily="2" charset="-122"/>
              <a:sym typeface="宋体" panose="02010600030101010101" pitchFamily="2" charset="-122"/>
            </a:endParaRPr>
          </a:p>
        </p:txBody>
      </p:sp>
      <p:sp>
        <p:nvSpPr>
          <p:cNvPr id="10" name="文本框 9"/>
          <p:cNvSpPr txBox="1"/>
          <p:nvPr>
            <p:custDataLst>
              <p:tags r:id="rId5"/>
            </p:custDataLst>
          </p:nvPr>
        </p:nvSpPr>
        <p:spPr>
          <a:xfrm>
            <a:off x="1624330" y="3058160"/>
            <a:ext cx="9512300" cy="953135"/>
          </a:xfrm>
          <a:prstGeom prst="rect">
            <a:avLst/>
          </a:prstGeom>
          <a:noFill/>
        </p:spPr>
        <p:txBody>
          <a:bodyPr wrap="square" rtlCol="0">
            <a:spAutoFit/>
          </a:bodyPr>
          <a:lstStyle/>
          <a:p>
            <a:pPr>
              <a:lnSpc>
                <a:spcPct val="100000"/>
              </a:lnSpc>
              <a:spcBef>
                <a:spcPct val="0"/>
              </a:spcBef>
              <a:spcAft>
                <a:spcPct val="0"/>
              </a:spcAft>
              <a:buClrTx/>
              <a:buSzTx/>
              <a:buFontTx/>
            </a:pPr>
            <a:r>
              <a:rPr lang="zh-CN" altLang="en-US" sz="2800" b="1" smtClean="0">
                <a:latin typeface="华文新魏" panose="02010800040101010101" charset="-122"/>
                <a:ea typeface="华文新魏" panose="02010800040101010101" charset="-122"/>
                <a:cs typeface="华文新魏" panose="02010800040101010101" charset="-122"/>
                <a:sym typeface="+mn-ea"/>
              </a:rPr>
              <a:t>1、这四种鸟选择觅食生境的策略有哪些异同？</a:t>
            </a:r>
            <a:endParaRPr lang="zh-CN" altLang="en-US" sz="2800" b="1" smtClean="0">
              <a:latin typeface="华文新魏" panose="02010800040101010101" charset="-122"/>
              <a:ea typeface="华文新魏" panose="02010800040101010101" charset="-122"/>
              <a:cs typeface="华文新魏" panose="02010800040101010101" charset="-122"/>
              <a:sym typeface="+mn-ea"/>
            </a:endParaRPr>
          </a:p>
          <a:p>
            <a:pPr>
              <a:lnSpc>
                <a:spcPct val="100000"/>
              </a:lnSpc>
              <a:spcBef>
                <a:spcPct val="0"/>
              </a:spcBef>
              <a:spcAft>
                <a:spcPct val="0"/>
              </a:spcAft>
              <a:buClrTx/>
              <a:buSzTx/>
              <a:buFontTx/>
            </a:pPr>
            <a:r>
              <a:rPr lang="zh-CN" altLang="en-US" sz="2800" b="1" smtClean="0">
                <a:latin typeface="华文新魏" panose="02010800040101010101" charset="-122"/>
                <a:ea typeface="华文新魏" panose="02010800040101010101" charset="-122"/>
                <a:cs typeface="华文新魏" panose="02010800040101010101" charset="-122"/>
                <a:sym typeface="+mn-ea"/>
              </a:rPr>
              <a:t>     哪一种鸟觅食生境的范围更宽？</a:t>
            </a:r>
            <a:endParaRPr lang="en-US" altLang="zh-CN" sz="2800" b="1" smtClean="0">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
        <p:nvSpPr>
          <p:cNvPr id="8" name="文本框 7"/>
          <p:cNvSpPr txBox="1"/>
          <p:nvPr>
            <p:custDataLst>
              <p:tags r:id="rId6"/>
            </p:custDataLst>
          </p:nvPr>
        </p:nvSpPr>
        <p:spPr>
          <a:xfrm>
            <a:off x="3303905" y="143510"/>
            <a:ext cx="5375275" cy="460375"/>
          </a:xfrm>
          <a:prstGeom prst="rect">
            <a:avLst/>
          </a:prstGeom>
          <a:noFill/>
        </p:spPr>
        <p:txBody>
          <a:bodyPr wrap="none" rtlCol="0" anchor="t">
            <a:spAutoFit/>
          </a:bodyPr>
          <a:lstStyle/>
          <a:p>
            <a:r>
              <a:rPr lang="zh-CN" altLang="en-US" sz="2400" b="1">
                <a:latin typeface="华文新魏" panose="02010800040101010101" charset="-122"/>
                <a:ea typeface="华文新魏" panose="02010800040101010101" charset="-122"/>
                <a:cs typeface="华文新魏" panose="02010800040101010101" charset="-122"/>
                <a:sym typeface="宋体" panose="02010600030101010101" pitchFamily="2" charset="-122"/>
              </a:rPr>
              <a:t>分析当地自然群落中某种生物的生态位</a:t>
            </a:r>
            <a:r>
              <a:rPr lang="zh-CN" altLang="en-US" sz="2000" b="1">
                <a:latin typeface="华文新魏" panose="02010800040101010101" charset="-122"/>
                <a:ea typeface="华文新魏" panose="02010800040101010101" charset="-122"/>
                <a:cs typeface="华文新魏" panose="02010800040101010101" charset="-122"/>
                <a:sym typeface="+mn-ea"/>
              </a:rPr>
              <a:t> </a:t>
            </a:r>
            <a:endParaRPr lang="zh-CN" altLang="en-US">
              <a:latin typeface="华文新魏" panose="02010800040101010101" charset="-122"/>
              <a:ea typeface="华文新魏" panose="02010800040101010101" charset="-122"/>
              <a:cs typeface="华文新魏" panose="02010800040101010101" charset="-122"/>
            </a:endParaRPr>
          </a:p>
        </p:txBody>
      </p:sp>
      <p:sp>
        <p:nvSpPr>
          <p:cNvPr id="100" name="文本框 99"/>
          <p:cNvSpPr txBox="1"/>
          <p:nvPr>
            <p:custDataLst>
              <p:tags r:id="rId7"/>
            </p:custDataLst>
          </p:nvPr>
        </p:nvSpPr>
        <p:spPr>
          <a:xfrm>
            <a:off x="1028700" y="3935730"/>
            <a:ext cx="10294620" cy="1198880"/>
          </a:xfrm>
          <a:prstGeom prst="rect">
            <a:avLst/>
          </a:prstGeom>
          <a:noFill/>
          <a:ln w="9525">
            <a:noFill/>
          </a:ln>
        </p:spPr>
        <p:txBody>
          <a:bodyPr wrap="square">
            <a:spAutoFit/>
          </a:bodyPr>
          <a:lstStyle/>
          <a:p>
            <a:pPr indent="0"/>
            <a:r>
              <a:rPr lang="zh-CN" sz="2400" b="0">
                <a:solidFill>
                  <a:schemeClr val="accent6"/>
                </a:solidFill>
                <a:latin typeface="华文新魏" panose="02010800040101010101" charset="-122"/>
                <a:ea typeface="华文新魏" panose="02010800040101010101" charset="-122"/>
                <a:cs typeface="华文新魏" panose="02010800040101010101" charset="-122"/>
              </a:rPr>
              <a:t>绿翅鸭和鹤鹬选择觅食生境的策略基本相同，两者均选择</a:t>
            </a:r>
            <a:r>
              <a:rPr lang="en-US" sz="24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400" b="0">
                <a:solidFill>
                  <a:schemeClr val="accent6"/>
                </a:solidFill>
                <a:latin typeface="华文新魏" panose="02010800040101010101" charset="-122"/>
                <a:ea typeface="华文新魏" panose="02010800040101010101" charset="-122"/>
                <a:cs typeface="华文新魏" panose="02010800040101010101" charset="-122"/>
              </a:rPr>
              <a:t>，并以</a:t>
            </a:r>
            <a:r>
              <a:rPr lang="en-US" sz="24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400" b="0">
                <a:solidFill>
                  <a:schemeClr val="accent6"/>
                </a:solidFill>
                <a:latin typeface="华文新魏" panose="02010800040101010101" charset="-122"/>
                <a:ea typeface="华文新魏" panose="02010800040101010101" charset="-122"/>
                <a:cs typeface="华文新魏" panose="02010800040101010101" charset="-122"/>
              </a:rPr>
              <a:t>为主，不选择</a:t>
            </a:r>
            <a:r>
              <a:rPr lang="en-US" sz="24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400" b="0">
                <a:solidFill>
                  <a:schemeClr val="accent6"/>
                </a:solidFill>
                <a:latin typeface="华文新魏" panose="02010800040101010101" charset="-122"/>
                <a:ea typeface="华文新魏" panose="02010800040101010101" charset="-122"/>
                <a:cs typeface="华文新魏" panose="02010800040101010101" charset="-122"/>
              </a:rPr>
              <a:t>；绿头鸭主要选择</a:t>
            </a:r>
            <a:r>
              <a:rPr lang="en-US" sz="24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400" b="0">
                <a:solidFill>
                  <a:schemeClr val="accent6"/>
                </a:solidFill>
                <a:latin typeface="华文新魏" panose="02010800040101010101" charset="-122"/>
                <a:ea typeface="华文新魏" panose="02010800040101010101" charset="-122"/>
                <a:cs typeface="华文新魏" panose="02010800040101010101" charset="-122"/>
              </a:rPr>
              <a:t>；青脚鹬在</a:t>
            </a:r>
            <a:r>
              <a:rPr lang="en-US" sz="2400" b="0">
                <a:solidFill>
                  <a:schemeClr val="accent6"/>
                </a:solidFill>
                <a:latin typeface="华文新魏" panose="02010800040101010101" charset="-122"/>
                <a:ea typeface="华文新魏" panose="02010800040101010101" charset="-122"/>
                <a:cs typeface="华文新魏" panose="02010800040101010101" charset="-122"/>
              </a:rPr>
              <a:t>3</a:t>
            </a:r>
            <a:r>
              <a:rPr lang="zh-CN" sz="2400" b="0">
                <a:solidFill>
                  <a:schemeClr val="accent6"/>
                </a:solidFill>
                <a:latin typeface="华文新魏" panose="02010800040101010101" charset="-122"/>
                <a:ea typeface="华文新魏" panose="02010800040101010101" charset="-122"/>
                <a:cs typeface="华文新魏" panose="02010800040101010101" charset="-122"/>
              </a:rPr>
              <a:t>个生境中均出现，在生境</a:t>
            </a:r>
            <a:r>
              <a:rPr lang="en-US" sz="2400" b="0">
                <a:solidFill>
                  <a:schemeClr val="accent6"/>
                </a:solidFill>
                <a:latin typeface="华文新魏" panose="02010800040101010101" charset="-122"/>
                <a:ea typeface="华文新魏" panose="02010800040101010101" charset="-122"/>
                <a:cs typeface="华文新魏" panose="02010800040101010101" charset="-122"/>
              </a:rPr>
              <a:t>3</a:t>
            </a:r>
            <a:r>
              <a:rPr lang="zh-CN" sz="2400" b="0">
                <a:solidFill>
                  <a:schemeClr val="accent6"/>
                </a:solidFill>
                <a:latin typeface="华文新魏" panose="02010800040101010101" charset="-122"/>
                <a:ea typeface="华文新魏" panose="02010800040101010101" charset="-122"/>
                <a:cs typeface="华文新魏" panose="02010800040101010101" charset="-122"/>
              </a:rPr>
              <a:t>出现的概率</a:t>
            </a:r>
            <a:r>
              <a:rPr lang="en-US" sz="24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400" b="0">
                <a:solidFill>
                  <a:schemeClr val="accent6"/>
                </a:solidFill>
                <a:latin typeface="华文新魏" panose="02010800040101010101" charset="-122"/>
                <a:ea typeface="华文新魏" panose="02010800040101010101" charset="-122"/>
                <a:cs typeface="华文新魏" panose="02010800040101010101" charset="-122"/>
              </a:rPr>
              <a:t>前两处。</a:t>
            </a:r>
            <a:r>
              <a:rPr lang="en-US" sz="24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400" b="0">
                <a:solidFill>
                  <a:schemeClr val="accent6"/>
                </a:solidFill>
                <a:latin typeface="华文新魏" panose="02010800040101010101" charset="-122"/>
                <a:ea typeface="华文新魏" panose="02010800040101010101" charset="-122"/>
                <a:cs typeface="华文新魏" panose="02010800040101010101" charset="-122"/>
              </a:rPr>
              <a:t>的觅食生境范围更宽。</a:t>
            </a:r>
            <a:endParaRPr lang="zh-CN" altLang="en-US" sz="2400" b="0">
              <a:solidFill>
                <a:schemeClr val="accent6"/>
              </a:solidFill>
              <a:latin typeface="华文新魏" panose="02010800040101010101" charset="-122"/>
              <a:ea typeface="华文新魏" panose="02010800040101010101" charset="-122"/>
              <a:cs typeface="华文新魏" panose="02010800040101010101" charset="-122"/>
            </a:endParaRPr>
          </a:p>
        </p:txBody>
      </p:sp>
      <p:sp>
        <p:nvSpPr>
          <p:cNvPr id="2" name="文本框 1"/>
          <p:cNvSpPr txBox="1"/>
          <p:nvPr>
            <p:custDataLst>
              <p:tags r:id="rId8"/>
            </p:custDataLst>
          </p:nvPr>
        </p:nvSpPr>
        <p:spPr>
          <a:xfrm>
            <a:off x="8679180" y="3868420"/>
            <a:ext cx="2407920" cy="460375"/>
          </a:xfrm>
          <a:prstGeom prst="rect">
            <a:avLst/>
          </a:prstGeom>
          <a:noFill/>
          <a:ln w="9525">
            <a:noFill/>
          </a:ln>
        </p:spPr>
        <p:txBody>
          <a:bodyPr wrap="square">
            <a:spAutoFit/>
          </a:bodyPr>
          <a:lstStyle/>
          <a:p>
            <a:pPr indent="0"/>
            <a:r>
              <a:rPr lang="zh-CN"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生境</a:t>
            </a:r>
            <a:r>
              <a:rPr 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1</a:t>
            </a:r>
            <a:r>
              <a:rPr lang="zh-CN"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和生境</a:t>
            </a:r>
            <a:r>
              <a:rPr 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3</a:t>
            </a:r>
            <a:endParaRPr lang="en-US" alt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endParaRPr>
          </a:p>
        </p:txBody>
      </p:sp>
      <p:sp>
        <p:nvSpPr>
          <p:cNvPr id="3" name="文本框 2"/>
          <p:cNvSpPr txBox="1"/>
          <p:nvPr>
            <p:custDataLst>
              <p:tags r:id="rId9"/>
            </p:custDataLst>
          </p:nvPr>
        </p:nvSpPr>
        <p:spPr>
          <a:xfrm>
            <a:off x="1506855" y="4304665"/>
            <a:ext cx="948690" cy="460375"/>
          </a:xfrm>
          <a:prstGeom prst="rect">
            <a:avLst/>
          </a:prstGeom>
          <a:noFill/>
          <a:ln w="9525">
            <a:noFill/>
          </a:ln>
        </p:spPr>
        <p:txBody>
          <a:bodyPr wrap="square">
            <a:spAutoFit/>
          </a:bodyPr>
          <a:lstStyle/>
          <a:p>
            <a:pPr indent="0"/>
            <a:r>
              <a:rPr lang="zh-CN"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生境</a:t>
            </a:r>
            <a:r>
              <a:rPr 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1</a:t>
            </a:r>
            <a:endParaRPr lang="en-US" alt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endParaRPr>
          </a:p>
        </p:txBody>
      </p:sp>
      <p:sp>
        <p:nvSpPr>
          <p:cNvPr id="4" name="文本框 3"/>
          <p:cNvSpPr txBox="1"/>
          <p:nvPr>
            <p:custDataLst>
              <p:tags r:id="rId10"/>
            </p:custDataLst>
          </p:nvPr>
        </p:nvSpPr>
        <p:spPr>
          <a:xfrm>
            <a:off x="4353560" y="4304665"/>
            <a:ext cx="1125855" cy="460375"/>
          </a:xfrm>
          <a:prstGeom prst="rect">
            <a:avLst/>
          </a:prstGeom>
          <a:noFill/>
          <a:ln w="9525">
            <a:noFill/>
          </a:ln>
        </p:spPr>
        <p:txBody>
          <a:bodyPr wrap="square">
            <a:spAutoFit/>
          </a:bodyPr>
          <a:lstStyle/>
          <a:p>
            <a:pPr indent="0"/>
            <a:r>
              <a:rPr lang="zh-CN"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生境</a:t>
            </a:r>
            <a:r>
              <a:rPr lang="en-US" altLang="zh-CN"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2</a:t>
            </a:r>
            <a:endParaRPr lang="en-US" altLang="zh-CN" sz="2400" b="0">
              <a:solidFill>
                <a:schemeClr val="accent2">
                  <a:lumMod val="75000"/>
                </a:schemeClr>
              </a:solidFill>
              <a:latin typeface="华文新魏" panose="02010800040101010101" charset="-122"/>
              <a:ea typeface="华文新魏" panose="02010800040101010101" charset="-122"/>
              <a:cs typeface="华文新魏" panose="02010800040101010101" charset="-122"/>
            </a:endParaRPr>
          </a:p>
        </p:txBody>
      </p:sp>
      <p:sp>
        <p:nvSpPr>
          <p:cNvPr id="6" name="文本框 5"/>
          <p:cNvSpPr txBox="1"/>
          <p:nvPr>
            <p:custDataLst>
              <p:tags r:id="rId11"/>
            </p:custDataLst>
          </p:nvPr>
        </p:nvSpPr>
        <p:spPr>
          <a:xfrm>
            <a:off x="7545705" y="4304665"/>
            <a:ext cx="1133475" cy="460375"/>
          </a:xfrm>
          <a:prstGeom prst="rect">
            <a:avLst/>
          </a:prstGeom>
          <a:noFill/>
          <a:ln w="9525">
            <a:noFill/>
          </a:ln>
        </p:spPr>
        <p:txBody>
          <a:bodyPr wrap="square">
            <a:spAutoFit/>
          </a:bodyPr>
          <a:lstStyle/>
          <a:p>
            <a:pPr indent="0"/>
            <a:r>
              <a:rPr lang="zh-CN"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生境</a:t>
            </a:r>
            <a:r>
              <a:rPr 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1</a:t>
            </a:r>
            <a:endParaRPr lang="en-US" alt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endParaRPr>
          </a:p>
        </p:txBody>
      </p:sp>
      <p:sp>
        <p:nvSpPr>
          <p:cNvPr id="11" name="文本框 10"/>
          <p:cNvSpPr txBox="1"/>
          <p:nvPr>
            <p:custDataLst>
              <p:tags r:id="rId12"/>
            </p:custDataLst>
          </p:nvPr>
        </p:nvSpPr>
        <p:spPr>
          <a:xfrm>
            <a:off x="5210175" y="4674235"/>
            <a:ext cx="1083310" cy="460375"/>
          </a:xfrm>
          <a:prstGeom prst="rect">
            <a:avLst/>
          </a:prstGeom>
          <a:noFill/>
          <a:ln w="9525">
            <a:noFill/>
          </a:ln>
        </p:spPr>
        <p:txBody>
          <a:bodyPr wrap="square">
            <a:spAutoFit/>
          </a:bodyPr>
          <a:lstStyle/>
          <a:p>
            <a:pPr indent="0"/>
            <a:r>
              <a:rPr lang="zh-CN" sz="2400" b="0">
                <a:solidFill>
                  <a:schemeClr val="accent2">
                    <a:lumMod val="75000"/>
                  </a:schemeClr>
                </a:solidFill>
                <a:latin typeface="华文新魏" panose="02010800040101010101" charset="-122"/>
                <a:ea typeface="华文新魏" panose="02010800040101010101" charset="-122"/>
                <a:cs typeface="仿宋_GB2312" charset="0"/>
              </a:rPr>
              <a:t>高于</a:t>
            </a:r>
            <a:endParaRPr lang="zh-CN" altLang="en-US" sz="2400" b="0">
              <a:solidFill>
                <a:schemeClr val="accent2">
                  <a:lumMod val="75000"/>
                </a:schemeClr>
              </a:solidFill>
              <a:latin typeface="华文新魏" panose="02010800040101010101" charset="-122"/>
              <a:ea typeface="华文新魏" panose="02010800040101010101" charset="-122"/>
              <a:cs typeface="仿宋_GB2312" charset="0"/>
            </a:endParaRPr>
          </a:p>
        </p:txBody>
      </p:sp>
      <p:sp>
        <p:nvSpPr>
          <p:cNvPr id="12" name="文本框 11"/>
          <p:cNvSpPr txBox="1"/>
          <p:nvPr>
            <p:custDataLst>
              <p:tags r:id="rId13"/>
            </p:custDataLst>
          </p:nvPr>
        </p:nvSpPr>
        <p:spPr>
          <a:xfrm>
            <a:off x="7031990" y="4674235"/>
            <a:ext cx="1209675" cy="460375"/>
          </a:xfrm>
          <a:prstGeom prst="rect">
            <a:avLst/>
          </a:prstGeom>
          <a:noFill/>
          <a:ln w="9525">
            <a:noFill/>
          </a:ln>
        </p:spPr>
        <p:txBody>
          <a:bodyPr wrap="square">
            <a:spAutoFit/>
          </a:bodyPr>
          <a:lstStyle/>
          <a:p>
            <a:pPr indent="0"/>
            <a:r>
              <a:rPr lang="zh-CN" sz="2400" b="0">
                <a:solidFill>
                  <a:schemeClr val="accent2">
                    <a:lumMod val="75000"/>
                  </a:schemeClr>
                </a:solidFill>
                <a:latin typeface="华文新魏" panose="02010800040101010101" charset="-122"/>
                <a:ea typeface="华文新魏" panose="02010800040101010101" charset="-122"/>
                <a:cs typeface="仿宋_GB2312" charset="0"/>
              </a:rPr>
              <a:t>青脚鹬</a:t>
            </a:r>
            <a:endParaRPr lang="zh-CN" altLang="en-US" sz="2400" b="0">
              <a:solidFill>
                <a:schemeClr val="accent2">
                  <a:lumMod val="75000"/>
                </a:schemeClr>
              </a:solidFill>
              <a:latin typeface="华文新魏" panose="02010800040101010101" charset="-122"/>
              <a:ea typeface="华文新魏" panose="02010800040101010101" charset="-122"/>
              <a:cs typeface="仿宋_GB2312" charset="0"/>
            </a:endParaRPr>
          </a:p>
        </p:txBody>
      </p:sp>
      <p:sp>
        <p:nvSpPr>
          <p:cNvPr id="13" name="文本框 12"/>
          <p:cNvSpPr txBox="1"/>
          <p:nvPr>
            <p:custDataLst>
              <p:tags r:id="rId14"/>
            </p:custDataLst>
          </p:nvPr>
        </p:nvSpPr>
        <p:spPr>
          <a:xfrm>
            <a:off x="1153795" y="5134610"/>
            <a:ext cx="9070340" cy="521970"/>
          </a:xfrm>
          <a:prstGeom prst="rect">
            <a:avLst/>
          </a:prstGeom>
          <a:noFill/>
        </p:spPr>
        <p:txBody>
          <a:bodyPr wrap="square" rtlCol="0">
            <a:spAutoFit/>
          </a:bodyPr>
          <a:lstStyle/>
          <a:p>
            <a:pPr>
              <a:lnSpc>
                <a:spcPct val="100000"/>
              </a:lnSpc>
              <a:buClrTx/>
              <a:buSzTx/>
              <a:buFontTx/>
            </a:pPr>
            <a:r>
              <a:rPr lang="en-US" altLang="zh-CN" sz="2800" b="1" smtClean="0">
                <a:latin typeface="华文新魏" panose="02010800040101010101" charset="-122"/>
                <a:ea typeface="华文新魏" panose="02010800040101010101" charset="-122"/>
                <a:cs typeface="华文新魏" panose="02010800040101010101" charset="-122"/>
                <a:sym typeface="+mn-ea"/>
              </a:rPr>
              <a:t>2</a:t>
            </a:r>
            <a:r>
              <a:rPr lang="zh-CN" altLang="en-US" sz="2800" b="1" smtClean="0">
                <a:latin typeface="华文新魏" panose="02010800040101010101" charset="-122"/>
                <a:ea typeface="华文新魏" panose="02010800040101010101" charset="-122"/>
                <a:cs typeface="华文新魏" panose="02010800040101010101" charset="-122"/>
                <a:sym typeface="+mn-ea"/>
              </a:rPr>
              <a:t>、如果两种鸟的觅食生境一样，生态位就完全一样吗？</a:t>
            </a:r>
            <a:endParaRPr lang="zh-CN" altLang="en-US" sz="2800" b="1" smtClean="0">
              <a:latin typeface="华文新魏" panose="02010800040101010101" charset="-122"/>
              <a:ea typeface="华文新魏" panose="02010800040101010101" charset="-122"/>
              <a:cs typeface="华文新魏" panose="02010800040101010101" charset="-122"/>
              <a:sym typeface="+mn-ea"/>
            </a:endParaRPr>
          </a:p>
        </p:txBody>
      </p:sp>
      <p:sp>
        <p:nvSpPr>
          <p:cNvPr id="14" name="文本框 13"/>
          <p:cNvSpPr txBox="1"/>
          <p:nvPr>
            <p:custDataLst>
              <p:tags r:id="rId15"/>
            </p:custDataLst>
          </p:nvPr>
        </p:nvSpPr>
        <p:spPr>
          <a:xfrm>
            <a:off x="1028700" y="5757545"/>
            <a:ext cx="10294620" cy="829945"/>
          </a:xfrm>
          <a:prstGeom prst="rect">
            <a:avLst/>
          </a:prstGeom>
          <a:noFill/>
          <a:ln w="9525">
            <a:noFill/>
          </a:ln>
        </p:spPr>
        <p:txBody>
          <a:bodyPr wrap="square">
            <a:spAutoFit/>
          </a:bodyPr>
          <a:lstStyle/>
          <a:p>
            <a:pPr indent="0"/>
            <a:r>
              <a:rPr lang="zh-CN" sz="2400" b="0">
                <a:solidFill>
                  <a:schemeClr val="accent6"/>
                </a:solidFill>
                <a:latin typeface="华文新魏" panose="02010800040101010101" charset="-122"/>
                <a:ea typeface="华文新魏" panose="02010800040101010101" charset="-122"/>
                <a:cs typeface="华文新魏" panose="02010800040101010101" charset="-122"/>
              </a:rPr>
              <a:t>　</a:t>
            </a:r>
            <a:r>
              <a:rPr lang="en-US" sz="24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400" b="0">
                <a:solidFill>
                  <a:schemeClr val="accent6"/>
                </a:solidFill>
                <a:latin typeface="华文新魏" panose="02010800040101010101" charset="-122"/>
                <a:ea typeface="华文新魏" panose="02010800040101010101" charset="-122"/>
                <a:cs typeface="华文新魏" panose="02010800040101010101" charset="-122"/>
              </a:rPr>
              <a:t>。绿翅鸭和鹤鹬选择的觅食生境基本相同，但是</a:t>
            </a:r>
            <a:r>
              <a:rPr lang="en-US" sz="24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400" b="0">
                <a:solidFill>
                  <a:schemeClr val="accent6"/>
                </a:solidFill>
                <a:latin typeface="华文新魏" panose="02010800040101010101" charset="-122"/>
                <a:ea typeface="华文新魏" panose="02010800040101010101" charset="-122"/>
                <a:cs typeface="华文新魏" panose="02010800040101010101" charset="-122"/>
              </a:rPr>
              <a:t>有较大差异，占用的  </a:t>
            </a:r>
            <a:r>
              <a:rPr lang="en-US" sz="24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400" b="0">
                <a:solidFill>
                  <a:schemeClr val="accent6"/>
                </a:solidFill>
                <a:latin typeface="华文新魏" panose="02010800040101010101" charset="-122"/>
                <a:ea typeface="华文新魏" panose="02010800040101010101" charset="-122"/>
                <a:cs typeface="华文新魏" panose="02010800040101010101" charset="-122"/>
              </a:rPr>
              <a:t>以及与其他物种的关系也不一样。</a:t>
            </a:r>
            <a:endParaRPr lang="zh-CN" altLang="en-US" sz="2400" b="0">
              <a:solidFill>
                <a:schemeClr val="accent6"/>
              </a:solidFill>
              <a:latin typeface="华文新魏" panose="02010800040101010101" charset="-122"/>
              <a:ea typeface="华文新魏" panose="02010800040101010101" charset="-122"/>
              <a:cs typeface="华文新魏" panose="02010800040101010101" charset="-122"/>
            </a:endParaRPr>
          </a:p>
        </p:txBody>
      </p:sp>
      <p:sp>
        <p:nvSpPr>
          <p:cNvPr id="15" name="文本框 14"/>
          <p:cNvSpPr txBox="1"/>
          <p:nvPr>
            <p:custDataLst>
              <p:tags r:id="rId16"/>
            </p:custDataLst>
          </p:nvPr>
        </p:nvSpPr>
        <p:spPr>
          <a:xfrm>
            <a:off x="1235075" y="5648960"/>
            <a:ext cx="1274445" cy="460375"/>
          </a:xfrm>
          <a:prstGeom prst="rect">
            <a:avLst/>
          </a:prstGeom>
          <a:noFill/>
          <a:ln w="9525">
            <a:noFill/>
          </a:ln>
        </p:spPr>
        <p:txBody>
          <a:bodyPr wrap="square">
            <a:spAutoFit/>
          </a:bodyPr>
          <a:lstStyle/>
          <a:p>
            <a:pPr indent="0"/>
            <a:r>
              <a:rPr lang="zh-CN" alt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不一定</a:t>
            </a:r>
            <a:endParaRPr lang="zh-CN" alt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endParaRPr>
          </a:p>
        </p:txBody>
      </p:sp>
      <p:sp>
        <p:nvSpPr>
          <p:cNvPr id="16" name="文本框 15"/>
          <p:cNvSpPr txBox="1"/>
          <p:nvPr>
            <p:custDataLst>
              <p:tags r:id="rId17"/>
            </p:custDataLst>
          </p:nvPr>
        </p:nvSpPr>
        <p:spPr>
          <a:xfrm>
            <a:off x="8756650" y="5757545"/>
            <a:ext cx="1467485" cy="460375"/>
          </a:xfrm>
          <a:prstGeom prst="rect">
            <a:avLst/>
          </a:prstGeom>
          <a:noFill/>
          <a:ln w="9525">
            <a:noFill/>
          </a:ln>
        </p:spPr>
        <p:txBody>
          <a:bodyPr wrap="square">
            <a:spAutoFit/>
          </a:bodyPr>
          <a:lstStyle/>
          <a:p>
            <a:pPr indent="0"/>
            <a:r>
              <a:rPr lang="zh-CN" alt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食物种类</a:t>
            </a:r>
            <a:endParaRPr lang="zh-CN" alt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endParaRPr>
          </a:p>
        </p:txBody>
      </p:sp>
      <p:sp>
        <p:nvSpPr>
          <p:cNvPr id="17" name="文本框 16"/>
          <p:cNvSpPr txBox="1"/>
          <p:nvPr>
            <p:custDataLst>
              <p:tags r:id="rId18"/>
            </p:custDataLst>
          </p:nvPr>
        </p:nvSpPr>
        <p:spPr>
          <a:xfrm>
            <a:off x="2937510" y="6109335"/>
            <a:ext cx="904875" cy="460375"/>
          </a:xfrm>
          <a:prstGeom prst="rect">
            <a:avLst/>
          </a:prstGeom>
          <a:noFill/>
          <a:ln w="9525">
            <a:noFill/>
          </a:ln>
        </p:spPr>
        <p:txBody>
          <a:bodyPr wrap="square">
            <a:spAutoFit/>
          </a:bodyPr>
          <a:lstStyle/>
          <a:p>
            <a:pPr indent="0"/>
            <a:r>
              <a:rPr lang="zh-CN" alt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rPr>
              <a:t>资源</a:t>
            </a:r>
            <a:endParaRPr lang="zh-CN" altLang="en-US" sz="2400" b="0">
              <a:solidFill>
                <a:schemeClr val="accent2">
                  <a:lumMod val="75000"/>
                </a:schemeClr>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after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after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after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after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after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after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after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after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after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11" grpId="0"/>
      <p:bldP spid="12" grpId="0"/>
      <p:bldP spid="13" grpId="0"/>
      <p:bldP spid="14" grpId="0"/>
      <p:bldP spid="15" grpId="0"/>
      <p:bldP spid="16" grpId="0"/>
      <p:bldP spid="17" grpId="0"/>
    </p:bldLst>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graphicFrame>
        <p:nvGraphicFramePr>
          <p:cNvPr id="9" name="表格 8"/>
          <p:cNvGraphicFramePr>
            <a:graphicFrameLocks noGrp="1"/>
          </p:cNvGraphicFramePr>
          <p:nvPr>
            <p:custDataLst>
              <p:tags r:id="rId3"/>
            </p:custDataLst>
          </p:nvPr>
        </p:nvGraphicFramePr>
        <p:xfrm>
          <a:off x="957580" y="530225"/>
          <a:ext cx="10218420" cy="2362250"/>
        </p:xfrm>
        <a:graphic>
          <a:graphicData uri="http://schemas.openxmlformats.org/drawingml/2006/table">
            <a:tbl>
              <a:tblPr firstRow="1" bandRow="1">
                <a:tableStyleId>{5C22544A-7EE6-4342-B048-85BDC9FD1C3A}</a:tableStyleId>
              </a:tblPr>
              <a:tblGrid>
                <a:gridCol w="886460"/>
                <a:gridCol w="1160145"/>
                <a:gridCol w="788035"/>
                <a:gridCol w="699135"/>
                <a:gridCol w="863600"/>
                <a:gridCol w="805815"/>
                <a:gridCol w="671830"/>
                <a:gridCol w="655955"/>
                <a:gridCol w="681355"/>
                <a:gridCol w="1158875"/>
                <a:gridCol w="1034415"/>
                <a:gridCol w="812800"/>
              </a:tblGrid>
              <a:tr h="373380">
                <a:tc rowSpan="2">
                  <a:txBody>
                    <a:bodyPr vert="horz" wrap="square"/>
                    <a:lstStyle/>
                    <a:p>
                      <a:pPr algn="ctr">
                        <a:buNone/>
                      </a:pPr>
                      <a:r>
                        <a:rPr lang="zh-CN" altLang="en-US" sz="2000" b="1">
                          <a:solidFill>
                            <a:schemeClr val="tx1"/>
                          </a:solidFill>
                          <a:uFillTx/>
                          <a:latin typeface="华文新魏" panose="02010800040101010101" charset="-122"/>
                          <a:ea typeface="华文新魏" panose="02010800040101010101" charset="-122"/>
                        </a:rPr>
                        <a:t>物种</a:t>
                      </a:r>
                      <a:endParaRPr lang="zh-CN" altLang="en-US" sz="2000" b="1">
                        <a:solidFill>
                          <a:schemeClr val="tx1"/>
                        </a:solidFill>
                        <a:uFillTx/>
                        <a:latin typeface="华文新魏" panose="02010800040101010101" charset="-122"/>
                        <a:ea typeface="华文新魏" panose="02010800040101010101" charset="-122"/>
                      </a:endParaRPr>
                    </a:p>
                  </a:txBody>
                  <a:tcPr marL="68590" marR="68590" marT="34295" marB="34295" anchor="ctr"/>
                </a:tc>
                <a:tc rowSpan="2">
                  <a:txBody>
                    <a:bodyPr vert="horz" wrap="square"/>
                    <a:lstStyle/>
                    <a:p>
                      <a:pPr algn="ctr">
                        <a:buNone/>
                      </a:pPr>
                      <a:r>
                        <a:rPr lang="zh-CN" altLang="en-US" sz="2000" b="1">
                          <a:solidFill>
                            <a:schemeClr val="tx1"/>
                          </a:solidFill>
                          <a:uFillTx/>
                          <a:latin typeface="华文新魏" panose="02010800040101010101" charset="-122"/>
                          <a:ea typeface="华文新魏" panose="02010800040101010101" charset="-122"/>
                        </a:rPr>
                        <a:t>观察数量</a:t>
                      </a:r>
                      <a:endParaRPr lang="zh-CN" altLang="en-US" sz="2000" b="1">
                        <a:solidFill>
                          <a:schemeClr val="tx1"/>
                        </a:solidFill>
                        <a:uFillTx/>
                        <a:latin typeface="华文新魏" panose="02010800040101010101" charset="-122"/>
                        <a:ea typeface="华文新魏" panose="02010800040101010101" charset="-122"/>
                      </a:endParaRPr>
                    </a:p>
                  </a:txBody>
                  <a:tcPr marL="68590" marR="68590" marT="34295" marB="34295" anchor="ctr"/>
                </a:tc>
                <a:tc gridSpan="3">
                  <a:txBody>
                    <a:bodyPr vert="horz" wrap="square"/>
                    <a:lstStyle/>
                    <a:p>
                      <a:pPr algn="l">
                        <a:buNone/>
                      </a:pPr>
                      <a:r>
                        <a:rPr lang="zh-CN" altLang="en-US" sz="2000" b="1">
                          <a:solidFill>
                            <a:schemeClr val="tx1"/>
                          </a:solidFill>
                          <a:uFillTx/>
                          <a:latin typeface="华文新魏" panose="02010800040101010101" charset="-122"/>
                          <a:ea typeface="华文新魏" panose="02010800040101010101" charset="-122"/>
                          <a:cs typeface="华文新魏" panose="02010800040101010101" charset="-122"/>
                        </a:rPr>
                        <a:t>觅食生境出现率</a:t>
                      </a:r>
                      <a:r>
                        <a:rPr lang="en-US" altLang="zh-CN" sz="2000" b="1">
                          <a:solidFill>
                            <a:schemeClr val="tx1"/>
                          </a:solidFill>
                          <a:uFillTx/>
                          <a:latin typeface="华文新魏" panose="02010800040101010101" charset="-122"/>
                          <a:ea typeface="华文新魏" panose="02010800040101010101" charset="-122"/>
                          <a:cs typeface="华文新魏" panose="02010800040101010101" charset="-122"/>
                        </a:rPr>
                        <a:t>/%</a:t>
                      </a:r>
                      <a:endParaRPr lang="en-US" altLang="zh-CN" sz="2000" b="1">
                        <a:solidFill>
                          <a:schemeClr val="tx1"/>
                        </a:solidFill>
                        <a:uFillTx/>
                        <a:latin typeface="华文新魏" panose="02010800040101010101" charset="-122"/>
                        <a:ea typeface="华文新魏" panose="02010800040101010101" charset="-122"/>
                        <a:cs typeface="华文新魏" panose="02010800040101010101" charset="-122"/>
                      </a:endParaRPr>
                    </a:p>
                  </a:txBody>
                  <a:tcPr marL="68590" marR="68590" marT="34295" marB="34295"/>
                </a:tc>
                <a:tc hMerge="1">
                  <a:txBody>
                    <a:bodyPr vert="horz" wrap="square"/>
                    <a:lstStyle/>
                    <a:p/>
                  </a:txBody>
                  <a:tcPr/>
                </a:tc>
                <a:tc hMerge="1">
                  <a:txBody>
                    <a:bodyPr vert="horz" wrap="square"/>
                    <a:lstStyle/>
                    <a:p/>
                  </a:txBody>
                  <a:tcPr/>
                </a:tc>
                <a:tc gridSpan="7">
                  <a:txBody>
                    <a:bodyPr vert="horz" wrap="square"/>
                    <a:lstStyle/>
                    <a:p>
                      <a:pPr algn="l">
                        <a:buNone/>
                      </a:pPr>
                      <a:r>
                        <a:rPr lang="en-US" altLang="zh-CN" sz="2000" b="1">
                          <a:solidFill>
                            <a:schemeClr val="tx1"/>
                          </a:solidFill>
                          <a:uFillTx/>
                          <a:latin typeface="华文新魏" panose="02010800040101010101" charset="-122"/>
                          <a:ea typeface="华文新魏" panose="02010800040101010101" charset="-122"/>
                          <a:cs typeface="华文新魏" panose="02010800040101010101" charset="-122"/>
                        </a:rPr>
                        <a:t>           </a:t>
                      </a:r>
                      <a:r>
                        <a:rPr lang="zh-CN" altLang="en-US" sz="2000" b="1">
                          <a:solidFill>
                            <a:schemeClr val="tx1"/>
                          </a:solidFill>
                          <a:uFillTx/>
                          <a:latin typeface="华文新魏" panose="02010800040101010101" charset="-122"/>
                          <a:ea typeface="华文新魏" panose="02010800040101010101" charset="-122"/>
                          <a:cs typeface="华文新魏" panose="02010800040101010101" charset="-122"/>
                        </a:rPr>
                        <a:t>鸟胃中主要的食物种类</a:t>
                      </a:r>
                      <a:endParaRPr lang="zh-CN" altLang="en-US" sz="2000" b="1">
                        <a:solidFill>
                          <a:schemeClr val="tx1"/>
                        </a:solidFill>
                        <a:uFillTx/>
                        <a:latin typeface="华文新魏" panose="02010800040101010101" charset="-122"/>
                        <a:ea typeface="华文新魏" panose="02010800040101010101" charset="-122"/>
                        <a:cs typeface="华文新魏" panose="02010800040101010101" charset="-122"/>
                      </a:endParaRPr>
                    </a:p>
                  </a:txBody>
                  <a:tcPr marL="68590" marR="68590" marT="34295" marB="34295" anchor="ctr"/>
                </a:tc>
                <a:tc hMerge="1">
                  <a:txBody>
                    <a:bodyPr vert="horz" wrap="square"/>
                    <a:lstStyle/>
                    <a:p/>
                  </a:txBody>
                  <a:tcPr/>
                </a:tc>
                <a:tc hMerge="1">
                  <a:txBody>
                    <a:bodyPr vert="horz" wrap="square"/>
                    <a:lstStyle/>
                    <a:p/>
                  </a:txBody>
                  <a:tcPr/>
                </a:tc>
                <a:tc hMerge="1">
                  <a:txBody>
                    <a:bodyPr vert="horz" wrap="square"/>
                    <a:lstStyle/>
                    <a:p/>
                  </a:txBody>
                  <a:tcPr/>
                </a:tc>
                <a:tc hMerge="1">
                  <a:txBody>
                    <a:bodyPr vert="horz" wrap="square"/>
                    <a:lstStyle/>
                    <a:p/>
                  </a:txBody>
                  <a:tcPr/>
                </a:tc>
                <a:tc hMerge="1">
                  <a:txBody>
                    <a:bodyPr vert="horz" wrap="square"/>
                    <a:lstStyle/>
                    <a:p/>
                  </a:txBody>
                  <a:tcPr/>
                </a:tc>
                <a:tc hMerge="1">
                  <a:txBody>
                    <a:bodyPr vert="horz" wrap="square"/>
                    <a:lstStyle/>
                    <a:p/>
                  </a:txBody>
                  <a:tcPr/>
                </a:tc>
              </a:tr>
              <a:tr h="617220">
                <a:tc vMerge="1">
                  <a:txBody>
                    <a:bodyPr vert="horz" wrap="square"/>
                    <a:lstStyle/>
                    <a:p/>
                  </a:txBody>
                  <a:tcPr/>
                </a:tc>
                <a:tc vMerge="1">
                  <a:txBody>
                    <a:bodyPr vert="horz" wrap="square"/>
                    <a:lstStyle/>
                    <a:p/>
                  </a:txBody>
                  <a:tcPr/>
                </a:tc>
                <a:tc>
                  <a:txBody>
                    <a:bodyPr vert="horz" wrap="square"/>
                    <a:lstStyle/>
                    <a:p>
                      <a:pPr algn="ctr">
                        <a:buNone/>
                      </a:pPr>
                      <a:r>
                        <a:rPr lang="zh-CN" altLang="en-US" sz="1600" b="1">
                          <a:solidFill>
                            <a:schemeClr val="tx1"/>
                          </a:solidFill>
                          <a:latin typeface="华文新魏" panose="02010800040101010101" charset="-122"/>
                          <a:ea typeface="华文新魏" panose="02010800040101010101" charset="-122"/>
                          <a:cs typeface="华文新魏" panose="02010800040101010101" charset="-122"/>
                        </a:rPr>
                        <a:t>生境</a:t>
                      </a:r>
                      <a:r>
                        <a:rPr lang="en-US" altLang="zh-CN" sz="1600" b="1">
                          <a:solidFill>
                            <a:schemeClr val="tx1"/>
                          </a:solidFill>
                          <a:latin typeface="华文新魏" panose="02010800040101010101" charset="-122"/>
                          <a:ea typeface="华文新魏" panose="02010800040101010101" charset="-122"/>
                          <a:cs typeface="华文新魏" panose="02010800040101010101" charset="-122"/>
                        </a:rPr>
                        <a:t>1</a:t>
                      </a:r>
                      <a:endParaRPr lang="en-US" altLang="zh-CN" sz="1600" b="1">
                        <a:solidFill>
                          <a:schemeClr val="tx1"/>
                        </a:solidFill>
                        <a:latin typeface="华文新魏" panose="02010800040101010101" charset="-122"/>
                        <a:ea typeface="华文新魏" panose="02010800040101010101" charset="-122"/>
                        <a:cs typeface="华文新魏" panose="02010800040101010101" charset="-122"/>
                      </a:endParaRPr>
                    </a:p>
                  </a:txBody>
                  <a:tcPr marL="68590" marR="68590" marT="34295" marB="34295" anchor="ctr"/>
                </a:tc>
                <a:tc>
                  <a:txBody>
                    <a:bodyPr vert="horz" wrap="square"/>
                    <a:lstStyle/>
                    <a:p>
                      <a:pPr algn="ctr">
                        <a:buClrTx/>
                        <a:buSzTx/>
                        <a:buFontTx/>
                        <a:buNone/>
                      </a:pPr>
                      <a:r>
                        <a:rPr lang="zh-CN" altLang="en-US" sz="1600" b="1">
                          <a:solidFill>
                            <a:schemeClr val="tx1"/>
                          </a:solidFill>
                          <a:latin typeface="华文新魏" panose="02010800040101010101" charset="-122"/>
                          <a:ea typeface="华文新魏" panose="02010800040101010101" charset="-122"/>
                          <a:cs typeface="华文新魏" panose="02010800040101010101" charset="-122"/>
                          <a:sym typeface="+mn-ea"/>
                        </a:rPr>
                        <a:t>生境2</a:t>
                      </a:r>
                      <a:endParaRPr lang="zh-CN" altLang="en-US" sz="1600" b="1">
                        <a:solidFill>
                          <a:schemeClr val="tx1"/>
                        </a:solidFill>
                        <a:latin typeface="华文新魏" panose="02010800040101010101" charset="-122"/>
                        <a:ea typeface="华文新魏" panose="02010800040101010101" charset="-122"/>
                        <a:cs typeface="华文新魏" panose="02010800040101010101" charset="-122"/>
                        <a:sym typeface="+mn-ea"/>
                      </a:endParaRPr>
                    </a:p>
                  </a:txBody>
                  <a:tcPr marL="68590" marR="68590" marT="34295" marB="34295" anchor="ctr"/>
                </a:tc>
                <a:tc>
                  <a:txBody>
                    <a:bodyPr vert="horz" wrap="square"/>
                    <a:lstStyle/>
                    <a:p>
                      <a:pPr algn="ctr">
                        <a:buClrTx/>
                        <a:buSzTx/>
                        <a:buFontTx/>
                        <a:buNone/>
                      </a:pPr>
                      <a:r>
                        <a:rPr lang="zh-CN" altLang="en-US" sz="1600" b="1">
                          <a:solidFill>
                            <a:schemeClr val="tx1"/>
                          </a:solidFill>
                          <a:latin typeface="华文新魏" panose="02010800040101010101" charset="-122"/>
                          <a:ea typeface="华文新魏" panose="02010800040101010101" charset="-122"/>
                          <a:cs typeface="华文新魏" panose="02010800040101010101" charset="-122"/>
                          <a:sym typeface="+mn-ea"/>
                        </a:rPr>
                        <a:t>生境3</a:t>
                      </a:r>
                      <a:endParaRPr lang="zh-CN" altLang="en-US" sz="1600" b="1">
                        <a:solidFill>
                          <a:schemeClr val="tx1"/>
                        </a:solidFill>
                        <a:latin typeface="华文新魏" panose="02010800040101010101" charset="-122"/>
                        <a:ea typeface="华文新魏" panose="02010800040101010101" charset="-122"/>
                        <a:cs typeface="华文新魏" panose="02010800040101010101" charset="-122"/>
                        <a:sym typeface="+mn-ea"/>
                      </a:endParaRPr>
                    </a:p>
                  </a:txBody>
                  <a:tcPr marL="68590" marR="68590" marT="34295" marB="34295" anchor="ctr"/>
                </a:tc>
                <a:tc>
                  <a:txBody>
                    <a:bodyPr vert="horz" wrap="square"/>
                    <a:lstStyle/>
                    <a:p>
                      <a:pPr algn="ctr">
                        <a:buClrTx/>
                        <a:buSzTx/>
                        <a:buFontTx/>
                        <a:buNone/>
                      </a:pPr>
                      <a:r>
                        <a:rPr lang="zh-CN" altLang="en-US" sz="1600" b="1">
                          <a:solidFill>
                            <a:schemeClr val="tx1"/>
                          </a:solidFill>
                          <a:latin typeface="华文新魏" panose="02010800040101010101" charset="-122"/>
                          <a:ea typeface="华文新魏" panose="02010800040101010101" charset="-122"/>
                          <a:cs typeface="宋体" panose="02010600030101010101" pitchFamily="2" charset="-122"/>
                        </a:rPr>
                        <a:t>小坚果</a:t>
                      </a:r>
                      <a:endParaRPr lang="zh-CN" altLang="en-US" sz="16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600" b="1">
                          <a:solidFill>
                            <a:schemeClr val="tx1"/>
                          </a:solidFill>
                          <a:latin typeface="华文新魏" panose="02010800040101010101" charset="-122"/>
                          <a:ea typeface="华文新魏" panose="02010800040101010101" charset="-122"/>
                          <a:cs typeface="宋体" panose="02010600030101010101" pitchFamily="2" charset="-122"/>
                        </a:rPr>
                        <a:t>茎类</a:t>
                      </a:r>
                      <a:endParaRPr lang="zh-CN" altLang="en-US" sz="16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600" b="1">
                          <a:solidFill>
                            <a:schemeClr val="tx1"/>
                          </a:solidFill>
                          <a:latin typeface="华文新魏" panose="02010800040101010101" charset="-122"/>
                          <a:ea typeface="华文新魏" panose="02010800040101010101" charset="-122"/>
                          <a:cs typeface="宋体" panose="02010600030101010101" pitchFamily="2" charset="-122"/>
                        </a:rPr>
                        <a:t>草屑</a:t>
                      </a:r>
                      <a:endParaRPr lang="zh-CN" altLang="en-US" sz="16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600" b="1">
                          <a:solidFill>
                            <a:schemeClr val="tx1"/>
                          </a:solidFill>
                          <a:latin typeface="华文新魏" panose="02010800040101010101" charset="-122"/>
                          <a:ea typeface="华文新魏" panose="02010800040101010101" charset="-122"/>
                          <a:cs typeface="宋体" panose="02010600030101010101" pitchFamily="2" charset="-122"/>
                        </a:rPr>
                        <a:t>螺类</a:t>
                      </a:r>
                      <a:endParaRPr lang="zh-CN" altLang="en-US" sz="16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600" b="1">
                          <a:solidFill>
                            <a:schemeClr val="tx1"/>
                          </a:solidFill>
                          <a:latin typeface="华文新魏" panose="02010800040101010101" charset="-122"/>
                          <a:ea typeface="华文新魏" panose="02010800040101010101" charset="-122"/>
                          <a:cs typeface="宋体" panose="02010600030101010101" pitchFamily="2" charset="-122"/>
                        </a:rPr>
                        <a:t>贝壳砂砾</a:t>
                      </a:r>
                      <a:endParaRPr lang="zh-CN" altLang="en-US" sz="16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600" b="1">
                          <a:solidFill>
                            <a:schemeClr val="tx1"/>
                          </a:solidFill>
                          <a:latin typeface="华文新魏" panose="02010800040101010101" charset="-122"/>
                          <a:ea typeface="华文新魏" panose="02010800040101010101" charset="-122"/>
                          <a:cs typeface="宋体" panose="02010600030101010101" pitchFamily="2" charset="-122"/>
                        </a:rPr>
                        <a:t>甲壳类</a:t>
                      </a:r>
                      <a:endParaRPr lang="zh-CN" altLang="en-US" sz="16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c>
                  <a:txBody>
                    <a:bodyPr vert="horz" wrap="square"/>
                    <a:lstStyle/>
                    <a:p>
                      <a:pPr algn="ctr">
                        <a:buClrTx/>
                        <a:buSzTx/>
                        <a:buFontTx/>
                        <a:buNone/>
                      </a:pPr>
                      <a:r>
                        <a:rPr lang="zh-CN" altLang="en-US" sz="1600" b="1">
                          <a:solidFill>
                            <a:schemeClr val="tx1"/>
                          </a:solidFill>
                          <a:latin typeface="华文新魏" panose="02010800040101010101" charset="-122"/>
                          <a:ea typeface="华文新魏" panose="02010800040101010101" charset="-122"/>
                          <a:cs typeface="宋体" panose="02010600030101010101" pitchFamily="2" charset="-122"/>
                        </a:rPr>
                        <a:t>其它</a:t>
                      </a:r>
                      <a:endParaRPr lang="zh-CN" altLang="en-US" sz="1600" b="1">
                        <a:solidFill>
                          <a:schemeClr val="tx1"/>
                        </a:solidFill>
                        <a:latin typeface="华文新魏" panose="02010800040101010101" charset="-122"/>
                        <a:ea typeface="华文新魏" panose="02010800040101010101" charset="-122"/>
                        <a:cs typeface="宋体" panose="02010600030101010101" pitchFamily="2" charset="-122"/>
                      </a:endParaRPr>
                    </a:p>
                  </a:txBody>
                  <a:tcPr marL="68590" marR="68590" marT="34295" marB="34295" anchor="ctr"/>
                </a:tc>
              </a:tr>
              <a:tr h="342900">
                <a:tc>
                  <a:txBody>
                    <a:bodyPr vert="horz" wrap="square"/>
                    <a:lstStyle/>
                    <a:p>
                      <a:pPr algn="ctr">
                        <a:buNone/>
                      </a:pPr>
                      <a:r>
                        <a:rPr lang="zh-CN" altLang="en-US" sz="1800" b="1">
                          <a:solidFill>
                            <a:schemeClr val="tx1"/>
                          </a:solidFill>
                          <a:latin typeface="华文新魏" panose="02010800040101010101" charset="-122"/>
                          <a:ea typeface="华文新魏" panose="02010800040101010101" charset="-122"/>
                        </a:rPr>
                        <a:t>绿翅鸭</a:t>
                      </a:r>
                      <a:endParaRPr lang="zh-CN" altLang="en-US" sz="1800" b="1">
                        <a:solidFill>
                          <a:schemeClr val="tx1"/>
                        </a:solidFill>
                        <a:latin typeface="华文新魏" panose="02010800040101010101" charset="-122"/>
                        <a:ea typeface="华文新魏" panose="02010800040101010101" charset="-122"/>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2120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67</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33</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52.8</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16.7</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12.0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13.0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5.5</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r>
              <a:tr h="342900">
                <a:tc>
                  <a:txBody>
                    <a:bodyPr vert="horz" wrap="square"/>
                    <a:lstStyle/>
                    <a:p>
                      <a:pPr algn="ctr">
                        <a:buNone/>
                      </a:pPr>
                      <a:r>
                        <a:rPr lang="zh-CN" altLang="en-US" sz="1800" b="1">
                          <a:solidFill>
                            <a:schemeClr val="tx1"/>
                          </a:solidFill>
                          <a:latin typeface="华文新魏" panose="02010800040101010101" charset="-122"/>
                          <a:ea typeface="华文新魏" panose="02010800040101010101" charset="-122"/>
                        </a:rPr>
                        <a:t>绿头鸭</a:t>
                      </a:r>
                      <a:endParaRPr lang="zh-CN" altLang="en-US" sz="1800" b="1">
                        <a:solidFill>
                          <a:schemeClr val="tx1"/>
                        </a:solidFill>
                        <a:latin typeface="华文新魏" panose="02010800040101010101" charset="-122"/>
                        <a:ea typeface="华文新魏" panose="02010800040101010101" charset="-122"/>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1513</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98</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1</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1</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78.3</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0.8</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7.1</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5.6</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1.1</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7.1</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r>
              <a:tr h="342900">
                <a:tc>
                  <a:txBody>
                    <a:bodyPr vert="horz" wrap="square"/>
                    <a:lstStyle/>
                    <a:p>
                      <a:pPr algn="ctr">
                        <a:buNone/>
                      </a:pPr>
                      <a:r>
                        <a:rPr lang="zh-CN" altLang="en-US" sz="1800" b="1">
                          <a:solidFill>
                            <a:schemeClr val="tx1"/>
                          </a:solidFill>
                          <a:latin typeface="华文新魏" panose="02010800040101010101" charset="-122"/>
                          <a:ea typeface="华文新魏" panose="02010800040101010101" charset="-122"/>
                        </a:rPr>
                        <a:t>鹤鹬</a:t>
                      </a:r>
                      <a:endParaRPr lang="zh-CN" altLang="en-US" sz="1800" b="1">
                        <a:solidFill>
                          <a:schemeClr val="tx1"/>
                        </a:solidFill>
                        <a:latin typeface="华文新魏" panose="02010800040101010101" charset="-122"/>
                        <a:ea typeface="华文新魏" panose="02010800040101010101" charset="-122"/>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1678</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64</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36</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50.0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25.0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25.0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r>
              <a:tr h="342900">
                <a:tc>
                  <a:txBody>
                    <a:bodyPr vert="horz" wrap="square"/>
                    <a:lstStyle/>
                    <a:p>
                      <a:pPr algn="ctr">
                        <a:buNone/>
                      </a:pPr>
                      <a:r>
                        <a:rPr lang="zh-CN" altLang="en-US" sz="1800" b="1">
                          <a:solidFill>
                            <a:schemeClr val="tx1"/>
                          </a:solidFill>
                          <a:latin typeface="华文新魏" panose="02010800040101010101" charset="-122"/>
                          <a:ea typeface="华文新魏" panose="02010800040101010101" charset="-122"/>
                        </a:rPr>
                        <a:t>青脚鹬</a:t>
                      </a:r>
                      <a:endParaRPr lang="zh-CN" altLang="en-US" sz="1800" b="1">
                        <a:solidFill>
                          <a:schemeClr val="tx1"/>
                        </a:solidFill>
                        <a:latin typeface="华文新魏" panose="02010800040101010101" charset="-122"/>
                        <a:ea typeface="华文新魏" panose="02010800040101010101" charset="-122"/>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1517</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29</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28</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43</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33.3</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33.3</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33.3</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c>
                  <a:txBody>
                    <a:bodyPr vert="horz" wrap="square"/>
                    <a:lstStyle/>
                    <a:p>
                      <a:pPr algn="ctr">
                        <a:buNone/>
                      </a:pPr>
                      <a:r>
                        <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rPr>
                        <a:t>0.1</a:t>
                      </a:r>
                      <a:endParaRPr lang="en-US" altLang="zh-CN" sz="1600" b="1">
                        <a:solidFill>
                          <a:schemeClr val="tx1"/>
                        </a:solidFill>
                        <a:latin typeface="华文新魏" panose="02010800040101010101" charset="-122"/>
                        <a:ea typeface="华文新魏" panose="02010800040101010101" charset="-122"/>
                        <a:cs typeface="Times New Roman" panose="02020603050405020304" pitchFamily="18" charset="0"/>
                      </a:endParaRPr>
                    </a:p>
                  </a:txBody>
                  <a:tcPr marL="68590" marR="68590" marT="34295" marB="34295"/>
                </a:tc>
              </a:tr>
            </a:tbl>
          </a:graphicData>
        </a:graphic>
      </p:graphicFrame>
      <p:sp>
        <p:nvSpPr>
          <p:cNvPr id="10" name="文本框 9"/>
          <p:cNvSpPr txBox="1"/>
          <p:nvPr>
            <p:custDataLst>
              <p:tags r:id="rId4"/>
            </p:custDataLst>
          </p:nvPr>
        </p:nvSpPr>
        <p:spPr>
          <a:xfrm>
            <a:off x="871220" y="2892425"/>
            <a:ext cx="10642600" cy="953135"/>
          </a:xfrm>
          <a:prstGeom prst="rect">
            <a:avLst/>
          </a:prstGeom>
          <a:noFill/>
        </p:spPr>
        <p:txBody>
          <a:bodyPr wrap="square" rtlCol="0">
            <a:spAutoFit/>
          </a:bodyPr>
          <a:lstStyle/>
          <a:p>
            <a:pPr>
              <a:lnSpc>
                <a:spcPct val="100000"/>
              </a:lnSpc>
              <a:buClrTx/>
              <a:buSzTx/>
              <a:buFontTx/>
            </a:pPr>
            <a:r>
              <a:rPr lang="en-US" altLang="zh-CN" sz="2800" b="1" smtClean="0">
                <a:latin typeface="华文新魏" panose="02010800040101010101" charset="-122"/>
                <a:ea typeface="华文新魏" panose="02010800040101010101" charset="-122"/>
                <a:cs typeface="华文新魏" panose="02010800040101010101" charset="-122"/>
                <a:sym typeface="+mn-ea"/>
              </a:rPr>
              <a:t>3</a:t>
            </a:r>
            <a:r>
              <a:rPr lang="zh-CN" altLang="en-US" sz="2800" b="1" smtClean="0">
                <a:latin typeface="华文新魏" panose="02010800040101010101" charset="-122"/>
                <a:ea typeface="华文新魏" panose="02010800040101010101" charset="-122"/>
                <a:cs typeface="华文新魏" panose="02010800040101010101" charset="-122"/>
                <a:sym typeface="+mn-ea"/>
              </a:rPr>
              <a:t>、任选一种鸟，分析它的食性；从觅食的角度，与它有竞争关系的鸟类有哪些？</a:t>
            </a:r>
            <a:endParaRPr lang="zh-CN" altLang="en-US" sz="2800" b="1" smtClean="0">
              <a:latin typeface="华文新魏" panose="02010800040101010101" charset="-122"/>
              <a:ea typeface="华文新魏" panose="02010800040101010101" charset="-122"/>
              <a:cs typeface="华文新魏" panose="02010800040101010101" charset="-122"/>
              <a:sym typeface="+mn-ea"/>
            </a:endParaRPr>
          </a:p>
        </p:txBody>
      </p:sp>
      <p:sp>
        <p:nvSpPr>
          <p:cNvPr id="8" name="文本框 7"/>
          <p:cNvSpPr txBox="1"/>
          <p:nvPr>
            <p:custDataLst>
              <p:tags r:id="rId5"/>
            </p:custDataLst>
          </p:nvPr>
        </p:nvSpPr>
        <p:spPr>
          <a:xfrm>
            <a:off x="3510280" y="98425"/>
            <a:ext cx="5364480" cy="460375"/>
          </a:xfrm>
          <a:prstGeom prst="rect">
            <a:avLst/>
          </a:prstGeom>
          <a:noFill/>
        </p:spPr>
        <p:txBody>
          <a:bodyPr wrap="none" rtlCol="0" anchor="t">
            <a:spAutoFit/>
          </a:bodyPr>
          <a:lstStyle/>
          <a:p>
            <a:r>
              <a:rPr lang="zh-CN" altLang="en-US" sz="2400" b="1">
                <a:latin typeface="华文新魏" panose="02010800040101010101" charset="-122"/>
                <a:ea typeface="华文新魏" panose="02010800040101010101" charset="-122"/>
                <a:cs typeface="华文新魏" panose="02010800040101010101" charset="-122"/>
                <a:sym typeface="宋体" panose="02010600030101010101" pitchFamily="2" charset="-122"/>
              </a:rPr>
              <a:t>分析当地自然群落中某种生物的生态位</a:t>
            </a:r>
            <a:r>
              <a:rPr lang="zh-CN" altLang="en-US" sz="2000" b="1">
                <a:latin typeface="华文新魏" panose="02010800040101010101" charset="-122"/>
                <a:ea typeface="华文新魏" panose="02010800040101010101" charset="-122"/>
                <a:cs typeface="华文新魏" panose="02010800040101010101" charset="-122"/>
                <a:sym typeface="+mn-ea"/>
              </a:rPr>
              <a:t> </a:t>
            </a:r>
            <a:endParaRPr lang="zh-CN" altLang="en-US">
              <a:latin typeface="华文新魏" panose="02010800040101010101" charset="-122"/>
              <a:ea typeface="华文新魏" panose="02010800040101010101" charset="-122"/>
              <a:cs typeface="华文新魏" panose="02010800040101010101" charset="-122"/>
            </a:endParaRPr>
          </a:p>
        </p:txBody>
      </p:sp>
      <p:sp>
        <p:nvSpPr>
          <p:cNvPr id="100" name="文本框 99"/>
          <p:cNvSpPr txBox="1"/>
          <p:nvPr>
            <p:custDataLst>
              <p:tags r:id="rId6"/>
            </p:custDataLst>
          </p:nvPr>
        </p:nvSpPr>
        <p:spPr>
          <a:xfrm>
            <a:off x="1062355" y="3659505"/>
            <a:ext cx="10067925" cy="1814830"/>
          </a:xfrm>
          <a:prstGeom prst="rect">
            <a:avLst/>
          </a:prstGeom>
          <a:noFill/>
          <a:ln w="9525">
            <a:noFill/>
          </a:ln>
        </p:spPr>
        <p:txBody>
          <a:bodyPr wrap="square">
            <a:spAutoFit/>
          </a:bodyPr>
          <a:lstStyle/>
          <a:p>
            <a:pPr indent="0"/>
            <a:r>
              <a:rPr lang="zh-CN" sz="2800" b="0">
                <a:solidFill>
                  <a:schemeClr val="accent6"/>
                </a:solidFill>
                <a:latin typeface="华文新魏" panose="02010800040101010101" charset="-122"/>
                <a:ea typeface="华文新魏" panose="02010800040101010101" charset="-122"/>
                <a:cs typeface="华文新魏" panose="02010800040101010101" charset="-122"/>
              </a:rPr>
              <a:t>以绿翅鸭为例：绿翅鸭以</a:t>
            </a:r>
            <a:r>
              <a:rPr lang="en-US" sz="28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800" b="0">
                <a:solidFill>
                  <a:schemeClr val="accent6"/>
                </a:solidFill>
                <a:latin typeface="华文新魏" panose="02010800040101010101" charset="-122"/>
                <a:ea typeface="华文新魏" panose="02010800040101010101" charset="-122"/>
                <a:cs typeface="华文新魏" panose="02010800040101010101" charset="-122"/>
              </a:rPr>
              <a:t>为主要食物，还吃茎类、螺类、贝壳沙砾等，</a:t>
            </a:r>
            <a:r>
              <a:rPr lang="en-US" sz="28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800" b="0">
                <a:solidFill>
                  <a:schemeClr val="accent6"/>
                </a:solidFill>
                <a:latin typeface="华文新魏" panose="02010800040101010101" charset="-122"/>
                <a:ea typeface="华文新魏" panose="02010800040101010101" charset="-122"/>
                <a:cs typeface="华文新魏" panose="02010800040101010101" charset="-122"/>
              </a:rPr>
              <a:t>也是，二者存在明显的种间竞争关系；绿翅鸭与鹤鹬、青脚鹬也有种间竞争关系，因为它们都捕食</a:t>
            </a:r>
            <a:r>
              <a:rPr lang="en-US" sz="28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800" b="0">
                <a:solidFill>
                  <a:schemeClr val="accent6"/>
                </a:solidFill>
                <a:latin typeface="华文新魏" panose="02010800040101010101" charset="-122"/>
                <a:ea typeface="华文新魏" panose="02010800040101010101" charset="-122"/>
                <a:cs typeface="华文新魏" panose="02010800040101010101" charset="-122"/>
              </a:rPr>
              <a:t>，绿翅鸭与</a:t>
            </a:r>
            <a:r>
              <a:rPr lang="en-US" sz="2800" b="0" u="sng">
                <a:solidFill>
                  <a:schemeClr val="accent6"/>
                </a:solidFill>
                <a:latin typeface="华文新魏" panose="02010800040101010101" charset="-122"/>
                <a:ea typeface="华文新魏" panose="02010800040101010101" charset="-122"/>
                <a:cs typeface="华文新魏" panose="02010800040101010101" charset="-122"/>
              </a:rPr>
              <a:t>             </a:t>
            </a:r>
            <a:r>
              <a:rPr lang="zh-CN" sz="2800" b="0">
                <a:solidFill>
                  <a:schemeClr val="accent6"/>
                </a:solidFill>
                <a:latin typeface="华文新魏" panose="02010800040101010101" charset="-122"/>
                <a:ea typeface="华文新魏" panose="02010800040101010101" charset="-122"/>
                <a:cs typeface="华文新魏" panose="02010800040101010101" charset="-122"/>
              </a:rPr>
              <a:t>都吃贝壳沙砾。</a:t>
            </a:r>
            <a:endParaRPr lang="zh-CN" altLang="en-US" sz="2800" b="0">
              <a:solidFill>
                <a:schemeClr val="accent6"/>
              </a:solidFill>
              <a:latin typeface="华文新魏" panose="02010800040101010101" charset="-122"/>
              <a:ea typeface="华文新魏" panose="02010800040101010101" charset="-122"/>
              <a:cs typeface="华文新魏" panose="02010800040101010101" charset="-122"/>
            </a:endParaRPr>
          </a:p>
        </p:txBody>
      </p:sp>
      <p:sp>
        <p:nvSpPr>
          <p:cNvPr id="2" name="文本框 1"/>
          <p:cNvSpPr txBox="1"/>
          <p:nvPr>
            <p:custDataLst>
              <p:tags r:id="rId7"/>
            </p:custDataLst>
          </p:nvPr>
        </p:nvSpPr>
        <p:spPr>
          <a:xfrm>
            <a:off x="4991735" y="3590290"/>
            <a:ext cx="1251585" cy="521970"/>
          </a:xfrm>
          <a:prstGeom prst="rect">
            <a:avLst/>
          </a:prstGeom>
          <a:noFill/>
        </p:spPr>
        <p:txBody>
          <a:bodyPr wrap="none" rtlCol="0" anchor="t">
            <a:spAutoFit/>
          </a:bodyPr>
          <a:lstStyle/>
          <a:p>
            <a:r>
              <a:rPr lang="zh-CN" altLang="en-US" sz="2800" b="1" smtClean="0">
                <a:solidFill>
                  <a:schemeClr val="accent1"/>
                </a:solidFill>
                <a:latin typeface="华文新魏" panose="02010800040101010101" charset="-122"/>
                <a:ea typeface="华文新魏" panose="02010800040101010101" charset="-122"/>
                <a:cs typeface="宋体" panose="02010600030101010101" pitchFamily="2" charset="-122"/>
                <a:sym typeface="宋体" panose="02010600030101010101" pitchFamily="2" charset="-122"/>
              </a:rPr>
              <a:t>小坚果</a:t>
            </a:r>
            <a:endParaRPr lang="zh-CN" altLang="en-US" sz="2800" b="1" smtClean="0">
              <a:solidFill>
                <a:schemeClr val="accent1"/>
              </a:solidFill>
              <a:latin typeface="华文新魏" panose="02010800040101010101" charset="-122"/>
              <a:ea typeface="华文新魏" panose="02010800040101010101" charset="-122"/>
              <a:cs typeface="宋体" panose="02010600030101010101" pitchFamily="2" charset="-122"/>
              <a:sym typeface="宋体" panose="02010600030101010101" pitchFamily="2" charset="-122"/>
            </a:endParaRPr>
          </a:p>
        </p:txBody>
      </p:sp>
      <p:sp>
        <p:nvSpPr>
          <p:cNvPr id="3" name="文本框 2"/>
          <p:cNvSpPr txBox="1"/>
          <p:nvPr>
            <p:custDataLst>
              <p:tags r:id="rId8"/>
            </p:custDataLst>
          </p:nvPr>
        </p:nvSpPr>
        <p:spPr>
          <a:xfrm>
            <a:off x="3355340" y="4028440"/>
            <a:ext cx="1251585" cy="521970"/>
          </a:xfrm>
          <a:prstGeom prst="rect">
            <a:avLst/>
          </a:prstGeom>
          <a:noFill/>
        </p:spPr>
        <p:txBody>
          <a:bodyPr wrap="none" rtlCol="0" anchor="t">
            <a:spAutoFit/>
          </a:bodyPr>
          <a:lstStyle/>
          <a:p>
            <a:r>
              <a:rPr lang="zh-CN" altLang="en-US" sz="2800" b="1" smtClean="0">
                <a:solidFill>
                  <a:schemeClr val="accent1"/>
                </a:solidFill>
                <a:latin typeface="华文新魏" panose="02010800040101010101" charset="-122"/>
                <a:ea typeface="华文新魏" panose="02010800040101010101" charset="-122"/>
                <a:cs typeface="宋体" panose="02010600030101010101" pitchFamily="2" charset="-122"/>
                <a:sym typeface="宋体" panose="02010600030101010101" pitchFamily="2" charset="-122"/>
              </a:rPr>
              <a:t>绿头鸭</a:t>
            </a:r>
            <a:endParaRPr lang="zh-CN" altLang="en-US" sz="2800" b="1" smtClean="0">
              <a:solidFill>
                <a:schemeClr val="accent1"/>
              </a:solidFill>
              <a:latin typeface="华文新魏" panose="02010800040101010101" charset="-122"/>
              <a:ea typeface="华文新魏" panose="02010800040101010101" charset="-122"/>
              <a:cs typeface="宋体" panose="02010600030101010101" pitchFamily="2" charset="-122"/>
              <a:sym typeface="宋体" panose="02010600030101010101" pitchFamily="2" charset="-122"/>
            </a:endParaRPr>
          </a:p>
        </p:txBody>
      </p:sp>
      <p:sp>
        <p:nvSpPr>
          <p:cNvPr id="4" name="文本框 3"/>
          <p:cNvSpPr txBox="1"/>
          <p:nvPr>
            <p:custDataLst>
              <p:tags r:id="rId9"/>
            </p:custDataLst>
          </p:nvPr>
        </p:nvSpPr>
        <p:spPr>
          <a:xfrm>
            <a:off x="9963785" y="4550410"/>
            <a:ext cx="895350" cy="521970"/>
          </a:xfrm>
          <a:prstGeom prst="rect">
            <a:avLst/>
          </a:prstGeom>
          <a:noFill/>
        </p:spPr>
        <p:txBody>
          <a:bodyPr wrap="none" rtlCol="0" anchor="t">
            <a:spAutoFit/>
          </a:bodyPr>
          <a:lstStyle/>
          <a:p>
            <a:r>
              <a:rPr lang="zh-CN" altLang="en-US" sz="2800" b="1" smtClean="0">
                <a:solidFill>
                  <a:schemeClr val="accent1"/>
                </a:solidFill>
                <a:latin typeface="华文新魏" panose="02010800040101010101" charset="-122"/>
                <a:ea typeface="华文新魏" panose="02010800040101010101" charset="-122"/>
                <a:cs typeface="宋体" panose="02010600030101010101" pitchFamily="2" charset="-122"/>
                <a:sym typeface="宋体" panose="02010600030101010101" pitchFamily="2" charset="-122"/>
              </a:rPr>
              <a:t>螺类</a:t>
            </a:r>
            <a:endParaRPr lang="zh-CN" altLang="en-US" sz="2800" b="1" smtClean="0">
              <a:solidFill>
                <a:schemeClr val="accent1"/>
              </a:solidFill>
              <a:latin typeface="华文新魏" panose="02010800040101010101" charset="-122"/>
              <a:ea typeface="华文新魏" panose="02010800040101010101" charset="-122"/>
              <a:cs typeface="宋体" panose="02010600030101010101" pitchFamily="2" charset="-122"/>
              <a:sym typeface="宋体" panose="02010600030101010101" pitchFamily="2" charset="-122"/>
            </a:endParaRPr>
          </a:p>
        </p:txBody>
      </p:sp>
      <p:sp>
        <p:nvSpPr>
          <p:cNvPr id="11" name="文本框 10"/>
          <p:cNvSpPr txBox="1"/>
          <p:nvPr>
            <p:custDataLst>
              <p:tags r:id="rId10"/>
            </p:custDataLst>
          </p:nvPr>
        </p:nvSpPr>
        <p:spPr>
          <a:xfrm>
            <a:off x="2664460" y="4952365"/>
            <a:ext cx="894080" cy="521970"/>
          </a:xfrm>
          <a:prstGeom prst="rect">
            <a:avLst/>
          </a:prstGeom>
          <a:noFill/>
        </p:spPr>
        <p:txBody>
          <a:bodyPr wrap="none" rtlCol="0" anchor="t">
            <a:spAutoFit/>
          </a:bodyPr>
          <a:lstStyle/>
          <a:p>
            <a:r>
              <a:rPr lang="zh-CN" sz="2800">
                <a:solidFill>
                  <a:schemeClr val="accent1"/>
                </a:solidFill>
                <a:latin typeface="华文新魏" panose="02010800040101010101" charset="-122"/>
                <a:ea typeface="华文新魏" panose="02010800040101010101" charset="-122"/>
                <a:cs typeface="华文新魏" panose="02010800040101010101" charset="-122"/>
                <a:sym typeface="+mn-ea"/>
              </a:rPr>
              <a:t>鹤鹬</a:t>
            </a:r>
            <a:endParaRPr lang="zh-CN" altLang="en-US" sz="2800">
              <a:solidFill>
                <a:schemeClr val="accent1"/>
              </a:solidFill>
              <a:latin typeface="华文新魏" panose="02010800040101010101" charset="-122"/>
              <a:ea typeface="华文新魏" panose="02010800040101010101" charset="-122"/>
              <a:cs typeface="华文新魏" panose="02010800040101010101" charset="-122"/>
              <a:sym typeface="+mn-ea"/>
            </a:endParaRPr>
          </a:p>
        </p:txBody>
      </p:sp>
      <p:sp>
        <p:nvSpPr>
          <p:cNvPr id="12" name="文本框 11"/>
          <p:cNvSpPr txBox="1"/>
          <p:nvPr>
            <p:custDataLst>
              <p:tags r:id="rId11"/>
            </p:custDataLst>
          </p:nvPr>
        </p:nvSpPr>
        <p:spPr>
          <a:xfrm>
            <a:off x="808990" y="5603240"/>
            <a:ext cx="10514965" cy="953135"/>
          </a:xfrm>
          <a:prstGeom prst="rect">
            <a:avLst/>
          </a:prstGeom>
          <a:noFill/>
        </p:spPr>
        <p:txBody>
          <a:bodyPr wrap="square" rtlCol="0">
            <a:spAutoFit/>
          </a:bodyPr>
          <a:lstStyle/>
          <a:p>
            <a:pPr algn="l">
              <a:lnSpc>
                <a:spcPct val="100000"/>
              </a:lnSpc>
              <a:buClrTx/>
              <a:buSzTx/>
              <a:buFontTx/>
            </a:pPr>
            <a:r>
              <a:rPr lang="zh-CN" altLang="en-US" sz="2800" b="1" smtClean="0">
                <a:latin typeface="华文新魏" panose="02010800040101010101" charset="-122"/>
                <a:ea typeface="华文新魏" panose="02010800040101010101" charset="-122"/>
                <a:cs typeface="华文新魏" panose="02010800040101010101" charset="-122"/>
                <a:sym typeface="宋体" panose="02010600030101010101" pitchFamily="2" charset="-122"/>
              </a:rPr>
              <a:t>4、任选一种鸟，从觅食生境、种间关系等多方面综合描述这种鸟的生态位。</a:t>
            </a:r>
            <a:endParaRPr lang="zh-CN" altLang="en-US" sz="2800" b="1" smtClean="0">
              <a:latin typeface="华文新魏" panose="02010800040101010101" charset="-122"/>
              <a:ea typeface="华文新魏" panose="02010800040101010101" charset="-122"/>
              <a:cs typeface="华文新魏" panose="02010800040101010101" charset="-122"/>
              <a:sym typeface="宋体" panose="02010600030101010101" pitchFamily="2" charset="-122"/>
            </a:endParaRPr>
          </a:p>
        </p:txBody>
      </p:sp>
      <p:sp>
        <p:nvSpPr>
          <p:cNvPr id="13" name="文本框 12"/>
          <p:cNvSpPr txBox="1"/>
          <p:nvPr>
            <p:custDataLst>
              <p:tags r:id="rId12"/>
            </p:custDataLst>
          </p:nvPr>
        </p:nvSpPr>
        <p:spPr>
          <a:xfrm>
            <a:off x="880110" y="5474335"/>
            <a:ext cx="10373995" cy="1383665"/>
          </a:xfrm>
          <a:prstGeom prst="rect">
            <a:avLst/>
          </a:prstGeom>
          <a:solidFill>
            <a:schemeClr val="accent1">
              <a:lumMod val="20000"/>
              <a:lumOff val="80000"/>
            </a:schemeClr>
          </a:solidFill>
        </p:spPr>
        <p:txBody>
          <a:bodyPr wrap="square" rtlCol="0">
            <a:spAutoFit/>
          </a:bodyPr>
          <a:lstStyle/>
          <a:p>
            <a:pPr algn="l">
              <a:lnSpc>
                <a:spcPct val="100000"/>
              </a:lnSpc>
              <a:buClrTx/>
              <a:buSzTx/>
              <a:buFontTx/>
            </a:pPr>
            <a:r>
              <a:rPr lang="en-US" altLang="zh-CN" sz="2800" b="1" smtClean="0">
                <a:solidFill>
                  <a:schemeClr val="accent6">
                    <a:lumMod val="75000"/>
                  </a:schemeClr>
                </a:solidFill>
                <a:latin typeface="华文新魏" panose="02010800040101010101" charset="-122"/>
                <a:ea typeface="华文新魏" panose="02010800040101010101" charset="-122"/>
                <a:cs typeface="华文新魏" panose="02010800040101010101" charset="-122"/>
                <a:sym typeface="+mn-ea"/>
              </a:rPr>
              <a:t>     以绿头鸭为例，绿头鸭主要生活在崇明东滩低潮盐沼一光滩带，主要以小坚果为食，也食用部分螺类、贝类等，与当地的绿翅鸭、鹤鹬、青脚鹬等鸟类有竞争关系</a:t>
            </a:r>
            <a:r>
              <a:rPr lang="zh-CN" altLang="en-US" sz="2800" b="1" smtClean="0">
                <a:solidFill>
                  <a:schemeClr val="accent6">
                    <a:lumMod val="75000"/>
                  </a:schemeClr>
                </a:solidFill>
                <a:latin typeface="华文新魏" panose="02010800040101010101" charset="-122"/>
                <a:ea typeface="华文新魏" panose="02010800040101010101" charset="-122"/>
                <a:cs typeface="华文新魏" panose="02010800040101010101" charset="-122"/>
                <a:sym typeface="+mn-ea"/>
              </a:rPr>
              <a:t>。</a:t>
            </a:r>
            <a:endParaRPr lang="zh-CN" altLang="en-US" sz="2800" b="1" smtClean="0">
              <a:solidFill>
                <a:schemeClr val="accent6">
                  <a:lumMod val="75000"/>
                </a:schemeClr>
              </a:solidFill>
              <a:latin typeface="华文新魏" panose="02010800040101010101" charset="-122"/>
              <a:ea typeface="华文新魏" panose="02010800040101010101" charset="-122"/>
              <a:cs typeface="华文新魏" panose="02010800040101010101" charset="-122"/>
              <a:sym typeface="+mn-ea"/>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1" grpId="0"/>
      <p:bldP spid="12" grpId="0"/>
      <p:bldP spid="13" grpId="0"/>
    </p:bldLst>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7" name="文本框 6"/>
          <p:cNvSpPr txBox="1"/>
          <p:nvPr>
            <p:custDataLst>
              <p:tags r:id="rId4"/>
            </p:custDataLst>
          </p:nvPr>
        </p:nvSpPr>
        <p:spPr>
          <a:xfrm>
            <a:off x="713028" y="594859"/>
            <a:ext cx="10333990" cy="953135"/>
          </a:xfrm>
          <a:prstGeom prst="rect">
            <a:avLst/>
          </a:prstGeom>
          <a:noFill/>
        </p:spPr>
        <p:txBody>
          <a:bodyPr wrap="square" rtlCol="0" anchor="t">
            <a:spAutoFit/>
          </a:bodyPr>
          <a:lstStyle/>
          <a:p>
            <a:r>
              <a:rPr lang="zh-CN" altLang="en-US" sz="2800" b="1">
                <a:latin typeface="华文新魏" panose="02010800040101010101" charset="-122"/>
                <a:ea typeface="华文新魏" panose="02010800040101010101" charset="-122"/>
                <a:cs typeface="华文新魏" panose="02010800040101010101" charset="-122"/>
              </a:rPr>
              <a:t>   可以合理地设计人工生态系统，利用不同生物之间生态位的差异，充分利用环境资源，从而获得更大的价值。</a:t>
            </a:r>
            <a:endParaRPr lang="zh-CN" altLang="en-US" sz="2800" b="1">
              <a:latin typeface="华文新魏" panose="02010800040101010101" charset="-122"/>
              <a:ea typeface="华文新魏" panose="02010800040101010101" charset="-122"/>
              <a:cs typeface="华文新魏" panose="02010800040101010101" charset="-122"/>
            </a:endParaRPr>
          </a:p>
        </p:txBody>
      </p:sp>
      <p:sp>
        <p:nvSpPr>
          <p:cNvPr id="9" name="文本框 8"/>
          <p:cNvSpPr txBox="1"/>
          <p:nvPr>
            <p:custDataLst>
              <p:tags r:id="rId5"/>
            </p:custDataLst>
          </p:nvPr>
        </p:nvSpPr>
        <p:spPr>
          <a:xfrm>
            <a:off x="444618" y="1589986"/>
            <a:ext cx="3148330" cy="478155"/>
          </a:xfrm>
          <a:prstGeom prst="rect">
            <a:avLst/>
          </a:prstGeom>
          <a:noFill/>
        </p:spPr>
        <p:txBody>
          <a:bodyPr wrap="none" rtlCol="0" anchor="t">
            <a:spAutoFit/>
          </a:bodyPr>
          <a:lstStyle/>
          <a:p>
            <a:pPr>
              <a:lnSpc>
                <a:spcPct val="90000"/>
              </a:lnSpc>
            </a:pPr>
            <a:r>
              <a:rPr lang="en-US" altLang="zh-CN" sz="2800" b="1">
                <a:solidFill>
                  <a:schemeClr val="accent1"/>
                </a:solidFill>
                <a:latin typeface="华文新魏" panose="02010800040101010101" charset="-122"/>
                <a:ea typeface="华文新魏" panose="02010800040101010101" charset="-122"/>
                <a:cs typeface="华文新魏" panose="02010800040101010101" charset="-122"/>
                <a:sym typeface="+mn-ea"/>
              </a:rPr>
              <a:t>1. </a:t>
            </a:r>
            <a:r>
              <a:rPr lang="zh-CN" altLang="en-US" sz="2800" b="1">
                <a:solidFill>
                  <a:schemeClr val="accent1"/>
                </a:solidFill>
                <a:latin typeface="华文新魏" panose="02010800040101010101" charset="-122"/>
                <a:ea typeface="华文新魏" panose="02010800040101010101" charset="-122"/>
                <a:cs typeface="华文新魏" panose="02010800040101010101" charset="-122"/>
                <a:sym typeface="+mn-ea"/>
              </a:rPr>
              <a:t>鱼类的混合培养</a:t>
            </a:r>
            <a:endParaRPr lang="zh-CN" altLang="en-US" sz="2800" b="1">
              <a:solidFill>
                <a:schemeClr val="accent1"/>
              </a:solidFill>
              <a:latin typeface="华文新魏" panose="02010800040101010101" charset="-122"/>
              <a:ea typeface="华文新魏" panose="02010800040101010101" charset="-122"/>
              <a:cs typeface="华文新魏" panose="02010800040101010101" charset="-122"/>
              <a:sym typeface="+mn-ea"/>
            </a:endParaRPr>
          </a:p>
        </p:txBody>
      </p:sp>
      <p:sp>
        <p:nvSpPr>
          <p:cNvPr id="10" name="文本框 9"/>
          <p:cNvSpPr txBox="1"/>
          <p:nvPr>
            <p:custDataLst>
              <p:tags r:id="rId6"/>
            </p:custDataLst>
          </p:nvPr>
        </p:nvSpPr>
        <p:spPr>
          <a:xfrm>
            <a:off x="569518" y="2067506"/>
            <a:ext cx="10477500" cy="521970"/>
          </a:xfrm>
          <a:prstGeom prst="rect">
            <a:avLst/>
          </a:prstGeom>
          <a:noFill/>
        </p:spPr>
        <p:txBody>
          <a:bodyPr wrap="square" rtlCol="0" anchor="t">
            <a:spAutoFit/>
          </a:bodyPr>
          <a:lstStyle/>
          <a:p>
            <a:r>
              <a:rPr lang="en-US" altLang="zh-CN" sz="2800" b="1">
                <a:latin typeface="华文新魏" panose="02010800040101010101" charset="-122"/>
                <a:ea typeface="华文新魏" panose="02010800040101010101" charset="-122"/>
                <a:cs typeface="华文新魏" panose="02010800040101010101" charset="-122"/>
              </a:rPr>
              <a:t>(1)</a:t>
            </a:r>
            <a:r>
              <a:rPr lang="zh-CN" altLang="en-US" sz="2800" b="1">
                <a:latin typeface="华文新魏" panose="02010800040101010101" charset="-122"/>
                <a:ea typeface="华文新魏" panose="02010800040101010101" charset="-122"/>
                <a:cs typeface="华文新魏" panose="02010800040101010101" charset="-122"/>
              </a:rPr>
              <a:t>四大家鱼的混养利用的是它们在池塘中占据着不同的生态位。</a:t>
            </a:r>
            <a:endParaRPr lang="zh-CN" altLang="en-US" sz="2800" b="1">
              <a:latin typeface="华文新魏" panose="02010800040101010101" charset="-122"/>
              <a:ea typeface="华文新魏" panose="02010800040101010101" charset="-122"/>
              <a:cs typeface="华文新魏" panose="02010800040101010101" charset="-122"/>
            </a:endParaRPr>
          </a:p>
        </p:txBody>
      </p:sp>
      <p:graphicFrame>
        <p:nvGraphicFramePr>
          <p:cNvPr id="11" name="表格 10"/>
          <p:cNvGraphicFramePr>
            <a:graphicFrameLocks noGrp="1"/>
          </p:cNvGraphicFramePr>
          <p:nvPr>
            <p:custDataLst>
              <p:tags r:id="rId7"/>
            </p:custDataLst>
          </p:nvPr>
        </p:nvGraphicFramePr>
        <p:xfrm>
          <a:off x="528320" y="2589476"/>
          <a:ext cx="11135360" cy="2432685"/>
        </p:xfrm>
        <a:graphic>
          <a:graphicData uri="http://schemas.openxmlformats.org/drawingml/2006/table">
            <a:tbl>
              <a:tblPr firstRow="1" bandRow="1">
                <a:tableStyleId>{5C22544A-7EE6-4342-B048-85BDC9FD1C3A}</a:tableStyleId>
              </a:tblPr>
              <a:tblGrid>
                <a:gridCol w="895985"/>
                <a:gridCol w="4375785"/>
                <a:gridCol w="5863590"/>
              </a:tblGrid>
              <a:tr h="518795">
                <a:tc>
                  <a:txBody>
                    <a:bodyPr vert="horz" wrap="square"/>
                    <a:lstStyle/>
                    <a:p>
                      <a:pPr algn="ctr">
                        <a:buNone/>
                      </a:pPr>
                      <a:r>
                        <a:rPr lang="zh-CN" altLang="en-US" sz="2400" b="1">
                          <a:solidFill>
                            <a:schemeClr val="tx1"/>
                          </a:solidFill>
                          <a:latin typeface="华文新魏" panose="02010800040101010101" charset="-122"/>
                          <a:ea typeface="华文新魏" panose="02010800040101010101" charset="-122"/>
                        </a:rPr>
                        <a:t>品种</a:t>
                      </a:r>
                      <a:endParaRPr lang="zh-CN" altLang="en-US" sz="2400" b="1">
                        <a:solidFill>
                          <a:schemeClr val="tx1"/>
                        </a:solidFill>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solidFill>
                            <a:schemeClr val="tx1"/>
                          </a:solidFill>
                          <a:latin typeface="华文新魏" panose="02010800040101010101" charset="-122"/>
                          <a:ea typeface="华文新魏" panose="02010800040101010101" charset="-122"/>
                        </a:rPr>
                        <a:t>栖息水层</a:t>
                      </a:r>
                      <a:endParaRPr lang="zh-CN" altLang="en-US" sz="2400" b="1">
                        <a:solidFill>
                          <a:schemeClr val="tx1"/>
                        </a:solidFill>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solidFill>
                            <a:schemeClr val="tx1"/>
                          </a:solidFill>
                          <a:latin typeface="华文新魏" panose="02010800040101010101" charset="-122"/>
                          <a:ea typeface="华文新魏" panose="02010800040101010101" charset="-122"/>
                        </a:rPr>
                        <a:t>食性</a:t>
                      </a:r>
                      <a:endParaRPr lang="zh-CN" altLang="en-US" sz="2400" b="1">
                        <a:solidFill>
                          <a:schemeClr val="tx1"/>
                        </a:solidFill>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57835">
                <a:tc>
                  <a:txBody>
                    <a:bodyPr vert="horz" wrap="square"/>
                    <a:lstStyle/>
                    <a:p>
                      <a:pPr algn="ctr">
                        <a:buNone/>
                      </a:pPr>
                      <a:r>
                        <a:rPr lang="zh-CN" altLang="en-US" sz="2400" b="1">
                          <a:solidFill>
                            <a:srgbClr val="FF0000"/>
                          </a:solidFill>
                          <a:latin typeface="华文新魏" panose="02010800040101010101" charset="-122"/>
                          <a:ea typeface="华文新魏" panose="02010800040101010101" charset="-122"/>
                        </a:rPr>
                        <a:t>青鱼</a:t>
                      </a:r>
                      <a:endParaRPr lang="zh-CN" altLang="en-US" sz="2400" b="1">
                        <a:solidFill>
                          <a:srgbClr val="FF0000"/>
                        </a:solidFill>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latin typeface="华文新魏" panose="02010800040101010101" charset="-122"/>
                          <a:ea typeface="华文新魏" panose="02010800040101010101" charset="-122"/>
                        </a:rPr>
                        <a:t>水体的中下层</a:t>
                      </a:r>
                      <a:endParaRPr lang="zh-CN" altLang="en-US" sz="2400" b="1">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latin typeface="华文新魏" panose="02010800040101010101" charset="-122"/>
                          <a:ea typeface="华文新魏" panose="02010800040101010101" charset="-122"/>
                        </a:rPr>
                        <a:t>以水底的螺、蚌及水生昆虫等为食</a:t>
                      </a:r>
                      <a:endParaRPr lang="zh-CN" altLang="en-US" sz="2400" b="1">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57835">
                <a:tc>
                  <a:txBody>
                    <a:bodyPr vert="horz" wrap="square"/>
                    <a:lstStyle/>
                    <a:p>
                      <a:pPr algn="ctr">
                        <a:buNone/>
                      </a:pPr>
                      <a:r>
                        <a:rPr lang="zh-CN" altLang="en-US" sz="2400" b="1">
                          <a:solidFill>
                            <a:srgbClr val="FF0000"/>
                          </a:solidFill>
                          <a:latin typeface="华文新魏" panose="02010800040101010101" charset="-122"/>
                          <a:ea typeface="华文新魏" panose="02010800040101010101" charset="-122"/>
                        </a:rPr>
                        <a:t>草鱼</a:t>
                      </a:r>
                      <a:endParaRPr lang="zh-CN" altLang="en-US" sz="2400" b="1">
                        <a:solidFill>
                          <a:srgbClr val="FF0000"/>
                        </a:solidFill>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latin typeface="华文新魏" panose="02010800040101010101" charset="-122"/>
                          <a:ea typeface="华文新魏" panose="02010800040101010101" charset="-122"/>
                        </a:rPr>
                        <a:t>水体的中下层或水草多的地方</a:t>
                      </a:r>
                      <a:endParaRPr lang="zh-CN" altLang="en-US" sz="2400" b="1">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latin typeface="华文新魏" panose="02010800040101010101" charset="-122"/>
                          <a:ea typeface="华文新魏" panose="02010800040101010101" charset="-122"/>
                        </a:rPr>
                        <a:t>主要以水草为食</a:t>
                      </a:r>
                      <a:endParaRPr lang="zh-CN" altLang="en-US" sz="2400" b="1">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540385">
                <a:tc>
                  <a:txBody>
                    <a:bodyPr vert="horz" wrap="square"/>
                    <a:lstStyle/>
                    <a:p>
                      <a:pPr algn="ctr">
                        <a:buNone/>
                      </a:pPr>
                      <a:r>
                        <a:rPr lang="zh-CN" altLang="en-US" sz="2400" b="1">
                          <a:solidFill>
                            <a:srgbClr val="FF0000"/>
                          </a:solidFill>
                          <a:latin typeface="华文新魏" panose="02010800040101010101" charset="-122"/>
                          <a:ea typeface="华文新魏" panose="02010800040101010101" charset="-122"/>
                        </a:rPr>
                        <a:t>鳙鱼</a:t>
                      </a:r>
                      <a:endParaRPr lang="zh-CN" altLang="en-US" sz="2400" b="1">
                        <a:solidFill>
                          <a:srgbClr val="FF0000"/>
                        </a:solidFill>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latin typeface="华文新魏" panose="02010800040101010101" charset="-122"/>
                          <a:ea typeface="华文新魏" panose="02010800040101010101" charset="-122"/>
                        </a:rPr>
                        <a:t>水体的中上层</a:t>
                      </a:r>
                      <a:endParaRPr lang="zh-CN" altLang="en-US" sz="2400" b="1">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latin typeface="华文新魏" panose="02010800040101010101" charset="-122"/>
                          <a:ea typeface="华文新魏" panose="02010800040101010101" charset="-122"/>
                          <a:cs typeface="华文新魏" panose="02010800040101010101" charset="-122"/>
                        </a:rPr>
                        <a:t>主要为浮游动物为食</a:t>
                      </a:r>
                      <a:r>
                        <a:rPr lang="en-US" altLang="zh-CN" sz="2400" b="1">
                          <a:latin typeface="华文新魏" panose="02010800040101010101" charset="-122"/>
                          <a:ea typeface="华文新魏" panose="02010800040101010101" charset="-122"/>
                          <a:cs typeface="华文新魏" panose="02010800040101010101" charset="-122"/>
                        </a:rPr>
                        <a:t>,</a:t>
                      </a:r>
                      <a:r>
                        <a:rPr lang="zh-CN" altLang="en-US" sz="2400" b="1">
                          <a:latin typeface="华文新魏" panose="02010800040101010101" charset="-122"/>
                          <a:ea typeface="华文新魏" panose="02010800040101010101" charset="-122"/>
                          <a:cs typeface="华文新魏" panose="02010800040101010101" charset="-122"/>
                        </a:rPr>
                        <a:t>也食用部分浮游植物</a:t>
                      </a:r>
                      <a:endParaRPr lang="zh-CN" altLang="en-US" sz="2400" b="1">
                        <a:latin typeface="华文新魏" panose="02010800040101010101" charset="-122"/>
                        <a:ea typeface="华文新魏" panose="02010800040101010101" charset="-122"/>
                        <a:cs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57835">
                <a:tc>
                  <a:txBody>
                    <a:bodyPr vert="horz" wrap="square"/>
                    <a:lstStyle/>
                    <a:p>
                      <a:pPr algn="ctr">
                        <a:buNone/>
                      </a:pPr>
                      <a:r>
                        <a:rPr lang="zh-CN" altLang="en-US" sz="2400" b="1">
                          <a:solidFill>
                            <a:srgbClr val="FF0000"/>
                          </a:solidFill>
                          <a:latin typeface="华文新魏" panose="02010800040101010101" charset="-122"/>
                          <a:ea typeface="华文新魏" panose="02010800040101010101" charset="-122"/>
                        </a:rPr>
                        <a:t>鲢鱼</a:t>
                      </a:r>
                      <a:endParaRPr lang="zh-CN" altLang="en-US" sz="2400" b="1">
                        <a:solidFill>
                          <a:srgbClr val="FF0000"/>
                        </a:solidFill>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latin typeface="华文新魏" panose="02010800040101010101" charset="-122"/>
                          <a:ea typeface="华文新魏" panose="02010800040101010101" charset="-122"/>
                        </a:rPr>
                        <a:t>水体上层</a:t>
                      </a:r>
                      <a:endParaRPr lang="zh-CN" altLang="en-US" sz="2400" b="1">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vert="horz" wrap="square"/>
                    <a:lstStyle/>
                    <a:p>
                      <a:pPr algn="ctr">
                        <a:buNone/>
                      </a:pPr>
                      <a:r>
                        <a:rPr lang="zh-CN" altLang="en-US" sz="2400" b="1">
                          <a:latin typeface="华文新魏" panose="02010800040101010101" charset="-122"/>
                          <a:ea typeface="华文新魏" panose="02010800040101010101" charset="-122"/>
                        </a:rPr>
                        <a:t>主要以浮游植物为食</a:t>
                      </a:r>
                      <a:endParaRPr lang="zh-CN" altLang="en-US" sz="2400" b="1">
                        <a:latin typeface="华文新魏" panose="02010800040101010101" charset="-122"/>
                        <a:ea typeface="华文新魏" panose="020108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6" name="文本框 15"/>
          <p:cNvSpPr txBox="1"/>
          <p:nvPr>
            <p:custDataLst>
              <p:tags r:id="rId8"/>
            </p:custDataLst>
          </p:nvPr>
        </p:nvSpPr>
        <p:spPr>
          <a:xfrm>
            <a:off x="589280" y="5163836"/>
            <a:ext cx="11013440" cy="1512570"/>
          </a:xfrm>
          <a:prstGeom prst="rect">
            <a:avLst/>
          </a:prstGeom>
          <a:noFill/>
        </p:spPr>
        <p:txBody>
          <a:bodyPr wrap="square" rtlCol="0" anchor="t">
            <a:spAutoFit/>
          </a:bodyPr>
          <a:lstStyle/>
          <a:p>
            <a:pPr>
              <a:lnSpc>
                <a:spcPct val="110000"/>
              </a:lnSpc>
            </a:pPr>
            <a:r>
              <a:rPr lang="zh-CN" altLang="en-US" sz="2800" b="1">
                <a:latin typeface="华文新魏" panose="02010800040101010101" charset="-122"/>
                <a:ea typeface="华文新魏" panose="02010800040101010101" charset="-122"/>
                <a:cs typeface="华文新魏" panose="02010800040101010101" charset="-122"/>
              </a:rPr>
              <a:t>(2)</a:t>
            </a:r>
            <a:r>
              <a:rPr lang="zh-CN" altLang="en-US" sz="2800" b="1">
                <a:latin typeface="华文新魏" panose="02010800040101010101" charset="-122"/>
                <a:ea typeface="华文新魏" panose="02010800040101010101" charset="-122"/>
                <a:cs typeface="华文新魏" panose="02010800040101010101" charset="-122"/>
                <a:sym typeface="+mn-ea"/>
              </a:rPr>
              <a:t>对动物生态位影响最大的是动物的</a:t>
            </a:r>
            <a:r>
              <a:rPr lang="zh-CN" altLang="en-US" sz="2800" b="1">
                <a:solidFill>
                  <a:schemeClr val="accent6"/>
                </a:solidFill>
                <a:latin typeface="华文新魏" panose="02010800040101010101" charset="-122"/>
                <a:ea typeface="华文新魏" panose="02010800040101010101" charset="-122"/>
                <a:cs typeface="华文新魏" panose="02010800040101010101" charset="-122"/>
                <a:sym typeface="+mn-ea"/>
              </a:rPr>
              <a:t>栖息环境和食物条件(种间关系)</a:t>
            </a:r>
            <a:r>
              <a:rPr lang="zh-CN" altLang="en-US" sz="2800" b="1">
                <a:latin typeface="华文新魏" panose="02010800040101010101" charset="-122"/>
                <a:ea typeface="华文新魏" panose="02010800040101010101" charset="-122"/>
                <a:cs typeface="华文新魏" panose="02010800040101010101" charset="-122"/>
                <a:sym typeface="+mn-ea"/>
              </a:rPr>
              <a:t>。</a:t>
            </a:r>
            <a:r>
              <a:rPr lang="zh-CN" altLang="en-US" sz="2800" b="1">
                <a:latin typeface="华文新魏" panose="02010800040101010101" charset="-122"/>
                <a:ea typeface="华文新魏" panose="02010800040101010101" charset="-122"/>
                <a:cs typeface="华文新魏" panose="02010800040101010101" charset="-122"/>
              </a:rPr>
              <a:t>我国劳动人民将生态位不同的四种鱼混养，</a:t>
            </a:r>
            <a:r>
              <a:rPr lang="zh-CN" altLang="en-US" sz="2800" b="1">
                <a:solidFill>
                  <a:srgbClr val="FF0000"/>
                </a:solidFill>
                <a:latin typeface="华文新魏" panose="02010800040101010101" charset="-122"/>
                <a:ea typeface="华文新魏" panose="02010800040101010101" charset="-122"/>
                <a:cs typeface="华文新魏" panose="02010800040101010101" charset="-122"/>
              </a:rPr>
              <a:t>既降低了竞争的激烈程度，又充分利用了空间和资源。</a:t>
            </a:r>
            <a:endParaRPr lang="en-US" altLang="zh-CN" sz="2800" b="1">
              <a:solidFill>
                <a:srgbClr val="FF0000"/>
              </a:solidFill>
              <a:latin typeface="华文新魏" panose="02010800040101010101" charset="-122"/>
              <a:ea typeface="华文新魏" panose="02010800040101010101" charset="-122"/>
              <a:cs typeface="华文新魏" panose="02010800040101010101" charset="-122"/>
            </a:endParaRPr>
          </a:p>
        </p:txBody>
      </p:sp>
      <p:grpSp>
        <p:nvGrpSpPr>
          <p:cNvPr id="17" name="组合 16" descr="7b0a202020202274657874626f78223a20227b5c2263617465676f72795f69645c223a31303431302c5c2269645c223a32303334323034357d220a7d0a"/>
          <p:cNvGrpSpPr/>
          <p:nvPr>
            <p:custDataLst>
              <p:tags r:id="rId9"/>
            </p:custDataLst>
          </p:nvPr>
        </p:nvGrpSpPr>
        <p:grpSpPr>
          <a:xfrm>
            <a:off x="75565" y="-32"/>
            <a:ext cx="2679065" cy="737197"/>
            <a:chOff x="5594" y="3367"/>
            <a:chExt cx="8012" cy="4061"/>
          </a:xfrm>
        </p:grpSpPr>
        <p:grpSp>
          <p:nvGrpSpPr>
            <p:cNvPr id="18" name="图形 4"/>
            <p:cNvGrpSpPr/>
            <p:nvPr>
              <p:custDataLst>
                <p:tags r:id="rId10"/>
              </p:custDataLst>
            </p:nvPr>
          </p:nvGrpSpPr>
          <p:grpSpPr>
            <a:xfrm>
              <a:off x="5594" y="3675"/>
              <a:ext cx="8012" cy="3449"/>
              <a:chOff x="3938587" y="2500312"/>
              <a:chExt cx="4314825" cy="1857375"/>
            </a:xfrm>
          </p:grpSpPr>
          <p:sp>
            <p:nvSpPr>
              <p:cNvPr id="33" name="任意多边形: 形状 6"/>
              <p:cNvSpPr/>
              <p:nvPr>
                <p:custDataLst>
                  <p:tags r:id="rId11"/>
                </p:custDataLst>
              </p:nvPr>
            </p:nvSpPr>
            <p:spPr>
              <a:xfrm>
                <a:off x="4215764" y="2643187"/>
                <a:ext cx="3850957" cy="1518284"/>
              </a:xfrm>
              <a:custGeom>
                <a:gdLst>
                  <a:gd name="connsiteX0" fmla="*/ 0 w 3850957"/>
                  <a:gd name="connsiteY0" fmla="*/ 204788 h 1518284"/>
                  <a:gd name="connsiteX1" fmla="*/ 3850958 w 3850957"/>
                  <a:gd name="connsiteY1" fmla="*/ 0 h 1518284"/>
                  <a:gd name="connsiteX2" fmla="*/ 3583305 w 3850957"/>
                  <a:gd name="connsiteY2" fmla="*/ 1518285 h 1518284"/>
                  <a:gd name="connsiteX3" fmla="*/ 340995 w 3850957"/>
                  <a:gd name="connsiteY3" fmla="*/ 1451610 h 1518284"/>
                  <a:gd name="connsiteX4" fmla="*/ 0 w 3850957"/>
                  <a:gd name="connsiteY4" fmla="*/ 204788 h 1518284"/>
                  <a:gd name="connsiteX5" fmla="*/ 0 w 3850957"/>
                  <a:gd name="connsiteY5" fmla="*/ 204788 h 1518284"/>
                  <a:gd name="connsiteX6" fmla="*/ 0 w 3850957"/>
                  <a:gd name="connsiteY6" fmla="*/ 204788 h 15182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957" h="1518284">
                    <a:moveTo>
                      <a:pt x="0" y="204788"/>
                    </a:moveTo>
                    <a:cubicBezTo>
                      <a:pt x="83820" y="218123"/>
                      <a:pt x="3850958" y="0"/>
                      <a:pt x="3850958" y="0"/>
                    </a:cubicBezTo>
                    <a:lnTo>
                      <a:pt x="3583305" y="1518285"/>
                    </a:lnTo>
                    <a:lnTo>
                      <a:pt x="340995" y="1451610"/>
                    </a:lnTo>
                    <a:lnTo>
                      <a:pt x="0" y="204788"/>
                    </a:lnTo>
                    <a:lnTo>
                      <a:pt x="0" y="204788"/>
                    </a:lnTo>
                    <a:lnTo>
                      <a:pt x="0" y="204788"/>
                    </a:lnTo>
                    <a:close/>
                  </a:path>
                </a:pathLst>
              </a:custGeom>
              <a:solidFill>
                <a:srgbClr val="F4A61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7"/>
              <p:cNvSpPr/>
              <p:nvPr>
                <p:custDataLst>
                  <p:tags r:id="rId12"/>
                </p:custDataLst>
              </p:nvPr>
            </p:nvSpPr>
            <p:spPr>
              <a:xfrm>
                <a:off x="4243387" y="2722244"/>
                <a:ext cx="3760469" cy="1483995"/>
              </a:xfrm>
              <a:custGeom>
                <a:gdLst>
                  <a:gd name="connsiteX0" fmla="*/ 113348 w 3760469"/>
                  <a:gd name="connsiteY0" fmla="*/ 0 h 1483995"/>
                  <a:gd name="connsiteX1" fmla="*/ 0 w 3760469"/>
                  <a:gd name="connsiteY1" fmla="*/ 1483995 h 1483995"/>
                  <a:gd name="connsiteX2" fmla="*/ 3760470 w 3760469"/>
                  <a:gd name="connsiteY2" fmla="*/ 1243965 h 1483995"/>
                  <a:gd name="connsiteX3" fmla="*/ 3760470 w 3760469"/>
                  <a:gd name="connsiteY3" fmla="*/ 110490 h 1483995"/>
                  <a:gd name="connsiteX4" fmla="*/ 113348 w 3760469"/>
                  <a:gd name="connsiteY4" fmla="*/ 0 h 1483995"/>
                  <a:gd name="connsiteX5" fmla="*/ 113348 w 3760469"/>
                  <a:gd name="connsiteY5" fmla="*/ 0 h 14839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469" h="1483995">
                    <a:moveTo>
                      <a:pt x="113348" y="0"/>
                    </a:moveTo>
                    <a:lnTo>
                      <a:pt x="0" y="1483995"/>
                    </a:lnTo>
                    <a:lnTo>
                      <a:pt x="3760470" y="1243965"/>
                    </a:lnTo>
                    <a:lnTo>
                      <a:pt x="3760470" y="110490"/>
                    </a:lnTo>
                    <a:lnTo>
                      <a:pt x="113348" y="0"/>
                    </a:lnTo>
                    <a:lnTo>
                      <a:pt x="113348" y="0"/>
                    </a:lnTo>
                    <a:close/>
                  </a:path>
                </a:pathLst>
              </a:custGeom>
              <a:solidFill>
                <a:srgbClr val="FFEC8F"/>
              </a:solidFill>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8"/>
              <p:cNvSpPr/>
              <p:nvPr>
                <p:custDataLst>
                  <p:tags r:id="rId13"/>
                </p:custDataLst>
              </p:nvPr>
            </p:nvSpPr>
            <p:spPr>
              <a:xfrm>
                <a:off x="4477701" y="2635566"/>
                <a:ext cx="240982" cy="283845"/>
              </a:xfrm>
              <a:custGeom>
                <a:gdLst>
                  <a:gd name="connsiteX0" fmla="*/ 0 w 240982"/>
                  <a:gd name="connsiteY0" fmla="*/ 283845 h 283845"/>
                  <a:gd name="connsiteX1" fmla="*/ 101918 w 240982"/>
                  <a:gd name="connsiteY1" fmla="*/ 0 h 283845"/>
                  <a:gd name="connsiteX2" fmla="*/ 240983 w 240982"/>
                  <a:gd name="connsiteY2" fmla="*/ 0 h 283845"/>
                  <a:gd name="connsiteX3" fmla="*/ 139065 w 240982"/>
                  <a:gd name="connsiteY3" fmla="*/ 283845 h 283845"/>
                  <a:gd name="connsiteX4" fmla="*/ 0 w 240982"/>
                  <a:gd name="connsiteY4" fmla="*/ 283845 h 283845"/>
                  <a:gd name="connsiteX5" fmla="*/ 0 w 240982"/>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283845">
                    <a:moveTo>
                      <a:pt x="0" y="283845"/>
                    </a:moveTo>
                    <a:lnTo>
                      <a:pt x="101918" y="0"/>
                    </a:lnTo>
                    <a:lnTo>
                      <a:pt x="240983" y="0"/>
                    </a:lnTo>
                    <a:lnTo>
                      <a:pt x="139065"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9"/>
              <p:cNvSpPr/>
              <p:nvPr>
                <p:custDataLst>
                  <p:tags r:id="rId14"/>
                </p:custDataLst>
              </p:nvPr>
            </p:nvSpPr>
            <p:spPr>
              <a:xfrm>
                <a:off x="4660582" y="2701289"/>
                <a:ext cx="240029" cy="283845"/>
              </a:xfrm>
              <a:custGeom>
                <a:gdLst>
                  <a:gd name="connsiteX0" fmla="*/ 0 w 240029"/>
                  <a:gd name="connsiteY0" fmla="*/ 283845 h 283845"/>
                  <a:gd name="connsiteX1" fmla="*/ 101917 w 240029"/>
                  <a:gd name="connsiteY1" fmla="*/ 0 h 283845"/>
                  <a:gd name="connsiteX2" fmla="*/ 240030 w 240029"/>
                  <a:gd name="connsiteY2" fmla="*/ 0 h 283845"/>
                  <a:gd name="connsiteX3" fmla="*/ 138113 w 240029"/>
                  <a:gd name="connsiteY3" fmla="*/ 283845 h 283845"/>
                  <a:gd name="connsiteX4" fmla="*/ 0 w 240029"/>
                  <a:gd name="connsiteY4" fmla="*/ 283845 h 283845"/>
                  <a:gd name="connsiteX5" fmla="*/ 0 w 240029"/>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028" h="283845">
                    <a:moveTo>
                      <a:pt x="0" y="283845"/>
                    </a:moveTo>
                    <a:lnTo>
                      <a:pt x="101917" y="0"/>
                    </a:lnTo>
                    <a:lnTo>
                      <a:pt x="240030" y="0"/>
                    </a:lnTo>
                    <a:lnTo>
                      <a:pt x="138113"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10"/>
              <p:cNvSpPr/>
              <p:nvPr>
                <p:custDataLst>
                  <p:tags r:id="rId15"/>
                </p:custDataLst>
              </p:nvPr>
            </p:nvSpPr>
            <p:spPr>
              <a:xfrm>
                <a:off x="6419849" y="3821429"/>
                <a:ext cx="1491615" cy="152400"/>
              </a:xfrm>
              <a:custGeom>
                <a:gdLst>
                  <a:gd name="connsiteX0" fmla="*/ 1491615 w 1491615"/>
                  <a:gd name="connsiteY0" fmla="*/ 57150 h 152400"/>
                  <a:gd name="connsiteX1" fmla="*/ 0 w 1491615"/>
                  <a:gd name="connsiteY1" fmla="*/ 152400 h 152400"/>
                  <a:gd name="connsiteX2" fmla="*/ 1482090 w 1491615"/>
                  <a:gd name="connsiteY2" fmla="*/ 0 h 152400"/>
                  <a:gd name="connsiteX3" fmla="*/ 1491615 w 1491615"/>
                  <a:gd name="connsiteY3" fmla="*/ 57150 h 152400"/>
                  <a:gd name="connsiteX4" fmla="*/ 1491615 w 1491615"/>
                  <a:gd name="connsiteY4" fmla="*/ 57150 h 152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5" h="152400">
                    <a:moveTo>
                      <a:pt x="1491615" y="57150"/>
                    </a:moveTo>
                    <a:lnTo>
                      <a:pt x="0" y="152400"/>
                    </a:lnTo>
                    <a:lnTo>
                      <a:pt x="1482090" y="0"/>
                    </a:lnTo>
                    <a:lnTo>
                      <a:pt x="1491615" y="57150"/>
                    </a:lnTo>
                    <a:lnTo>
                      <a:pt x="1491615" y="57150"/>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11"/>
              <p:cNvSpPr/>
              <p:nvPr>
                <p:custDataLst>
                  <p:tags r:id="rId16"/>
                </p:custDataLst>
              </p:nvPr>
            </p:nvSpPr>
            <p:spPr>
              <a:xfrm>
                <a:off x="3973829" y="2532697"/>
                <a:ext cx="4242435" cy="1790699"/>
              </a:xfrm>
              <a:custGeom>
                <a:gdLst>
                  <a:gd name="connsiteX0" fmla="*/ 4110038 w 4242435"/>
                  <a:gd name="connsiteY0" fmla="*/ 1744980 h 1790699"/>
                  <a:gd name="connsiteX1" fmla="*/ 0 w 4242435"/>
                  <a:gd name="connsiteY1" fmla="*/ 1790700 h 1790699"/>
                  <a:gd name="connsiteX2" fmla="*/ 146685 w 4242435"/>
                  <a:gd name="connsiteY2" fmla="*/ 14288 h 1790699"/>
                  <a:gd name="connsiteX3" fmla="*/ 4242435 w 4242435"/>
                  <a:gd name="connsiteY3" fmla="*/ 0 h 1790699"/>
                  <a:gd name="connsiteX4" fmla="*/ 4110038 w 4242435"/>
                  <a:gd name="connsiteY4" fmla="*/ 1744980 h 1790699"/>
                  <a:gd name="connsiteX5" fmla="*/ 4110038 w 4242435"/>
                  <a:gd name="connsiteY5" fmla="*/ 1744980 h 17906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35" h="1790699">
                    <a:moveTo>
                      <a:pt x="4110038" y="1744980"/>
                    </a:moveTo>
                    <a:lnTo>
                      <a:pt x="0" y="1790700"/>
                    </a:lnTo>
                    <a:lnTo>
                      <a:pt x="146685" y="14288"/>
                    </a:lnTo>
                    <a:lnTo>
                      <a:pt x="4242435" y="0"/>
                    </a:lnTo>
                    <a:lnTo>
                      <a:pt x="4110038" y="1744980"/>
                    </a:lnTo>
                    <a:lnTo>
                      <a:pt x="4110038" y="1744980"/>
                    </a:lnTo>
                    <a:close/>
                  </a:path>
                </a:pathLst>
              </a:custGeom>
              <a:noFill/>
              <a:ln w="65262" cap="flat">
                <a:solidFill>
                  <a:srgbClr val="F49B38"/>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0" name="图形 4"/>
              <p:cNvGrpSpPr/>
              <p:nvPr>
                <p:custDataLst>
                  <p:tags r:id="rId17"/>
                </p:custDataLst>
              </p:nvPr>
            </p:nvGrpSpPr>
            <p:grpSpPr>
              <a:xfrm>
                <a:off x="5595937" y="2823209"/>
                <a:ext cx="2333625" cy="74295"/>
                <a:chOff x="5595937" y="2823209"/>
                <a:chExt cx="2333625" cy="74295"/>
              </a:xfrm>
            </p:grpSpPr>
            <p:sp>
              <p:nvSpPr>
                <p:cNvPr id="41" name="任意多边形: 形状 13"/>
                <p:cNvSpPr/>
                <p:nvPr>
                  <p:custDataLst>
                    <p:tags r:id="rId18"/>
                  </p:custDataLst>
                </p:nvPr>
              </p:nvSpPr>
              <p:spPr>
                <a:xfrm>
                  <a:off x="5595937" y="2823209"/>
                  <a:ext cx="52387" cy="1905"/>
                </a:xfrm>
                <a:custGeom>
                  <a:gdLst>
                    <a:gd name="connsiteX0" fmla="*/ 0 w 52387"/>
                    <a:gd name="connsiteY0" fmla="*/ 0 h 1905"/>
                    <a:gd name="connsiteX1" fmla="*/ 52388 w 52387"/>
                    <a:gd name="connsiteY1" fmla="*/ 1905 h 1905"/>
                  </a:gdLst>
                  <a:cxnLst>
                    <a:cxn ang="0">
                      <a:pos x="connsiteX0" y="connsiteY0"/>
                    </a:cxn>
                    <a:cxn ang="0">
                      <a:pos x="connsiteX1" y="connsiteY1"/>
                    </a:cxn>
                  </a:cxnLst>
                  <a:rect l="l" t="t" r="r" b="b"/>
                  <a:pathLst>
                    <a:path w="52387" h="1905">
                      <a:moveTo>
                        <a:pt x="0" y="0"/>
                      </a:moveTo>
                      <a:lnTo>
                        <a:pt x="52388" y="1905"/>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形状 14"/>
                <p:cNvSpPr/>
                <p:nvPr>
                  <p:custDataLst>
                    <p:tags r:id="rId19"/>
                  </p:custDataLst>
                </p:nvPr>
              </p:nvSpPr>
              <p:spPr>
                <a:xfrm>
                  <a:off x="5755004" y="2827972"/>
                  <a:ext cx="2068830" cy="66675"/>
                </a:xfrm>
                <a:custGeom>
                  <a:gdLst>
                    <a:gd name="connsiteX0" fmla="*/ 0 w 2068830"/>
                    <a:gd name="connsiteY0" fmla="*/ 0 h 66675"/>
                    <a:gd name="connsiteX1" fmla="*/ 2068830 w 2068830"/>
                    <a:gd name="connsiteY1" fmla="*/ 66675 h 66675"/>
                  </a:gdLst>
                  <a:cxnLst>
                    <a:cxn ang="0">
                      <a:pos x="connsiteX0" y="connsiteY0"/>
                    </a:cxn>
                    <a:cxn ang="0">
                      <a:pos x="connsiteX1" y="connsiteY1"/>
                    </a:cxn>
                  </a:cxnLst>
                  <a:rect l="l" t="t" r="r" b="b"/>
                  <a:pathLst>
                    <a:path w="2068830" h="66675">
                      <a:moveTo>
                        <a:pt x="0" y="0"/>
                      </a:moveTo>
                      <a:lnTo>
                        <a:pt x="2068830" y="66675"/>
                      </a:lnTo>
                    </a:path>
                  </a:pathLst>
                </a:custGeom>
                <a:ln w="19050" cap="flat">
                  <a:solidFill>
                    <a:srgbClr val="FFFFFF"/>
                  </a:solidFill>
                  <a:custDash>
                    <a:ds d="836160" sp="836160"/>
                  </a:custDash>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15"/>
                <p:cNvSpPr/>
                <p:nvPr>
                  <p:custDataLst>
                    <p:tags r:id="rId20"/>
                  </p:custDataLst>
                </p:nvPr>
              </p:nvSpPr>
              <p:spPr>
                <a:xfrm>
                  <a:off x="7877174" y="2896552"/>
                  <a:ext cx="52387" cy="952"/>
                </a:xfrm>
                <a:custGeom>
                  <a:gdLst>
                    <a:gd name="connsiteX0" fmla="*/ 0 w 52387"/>
                    <a:gd name="connsiteY0" fmla="*/ 0 h 952"/>
                    <a:gd name="connsiteX1" fmla="*/ 52388 w 52387"/>
                    <a:gd name="connsiteY1" fmla="*/ 953 h 952"/>
                  </a:gdLst>
                  <a:cxnLst>
                    <a:cxn ang="0">
                      <a:pos x="connsiteX0" y="connsiteY0"/>
                    </a:cxn>
                    <a:cxn ang="0">
                      <a:pos x="connsiteX1" y="connsiteY1"/>
                    </a:cxn>
                  </a:cxnLst>
                  <a:rect l="l" t="t" r="r" b="b"/>
                  <a:pathLst>
                    <a:path w="52387" h="952">
                      <a:moveTo>
                        <a:pt x="0" y="0"/>
                      </a:moveTo>
                      <a:lnTo>
                        <a:pt x="52388" y="953"/>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4" name="文本框 43"/>
            <p:cNvSpPr txBox="1"/>
            <p:nvPr>
              <p:custDataLst>
                <p:tags r:id="rId21"/>
              </p:custDataLst>
            </p:nvPr>
          </p:nvSpPr>
          <p:spPr>
            <a:xfrm>
              <a:off x="6109" y="3367"/>
              <a:ext cx="7150" cy="406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与社会的练习</a:t>
              </a:r>
              <a:endPar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 name="文本框 2"/>
          <p:cNvSpPr txBox="1"/>
          <p:nvPr>
            <p:custDataLst>
              <p:tags r:id="rId3"/>
            </p:custDataLst>
          </p:nvPr>
        </p:nvSpPr>
        <p:spPr>
          <a:xfrm>
            <a:off x="638175" y="4275455"/>
            <a:ext cx="9305925" cy="1574855"/>
          </a:xfrm>
          <a:prstGeom prst="rect">
            <a:avLst/>
          </a:prstGeom>
          <a:noFill/>
        </p:spPr>
        <p:txBody>
          <a:bodyPr wrap="square" rtlCol="0" anchor="t">
            <a:spAutoFit/>
          </a:bodyPr>
          <a:lstStyle/>
          <a:p>
            <a:pPr>
              <a:lnSpc>
                <a:spcPct val="120000"/>
              </a:lnSpc>
            </a:pPr>
            <a:r>
              <a:rPr lang="zh-CN" altLang="en-US" sz="2800" b="1">
                <a:latin typeface="华文新魏" panose="02010800040101010101" charset="-122"/>
                <a:ea typeface="华文新魏" panose="02010800040101010101" charset="-122"/>
                <a:cs typeface="华文新魏" panose="02010800040101010101" charset="-122"/>
              </a:rPr>
              <a:t>(2)对植物生态位影响较大的是</a:t>
            </a:r>
            <a:r>
              <a:rPr lang="zh-CN" altLang="en-US" sz="2800" b="1">
                <a:solidFill>
                  <a:schemeClr val="accent6"/>
                </a:solidFill>
                <a:latin typeface="华文新魏" panose="02010800040101010101" charset="-122"/>
                <a:ea typeface="华文新魏" panose="02010800040101010101" charset="-122"/>
                <a:cs typeface="华文新魏" panose="02010800040101010101" charset="-122"/>
              </a:rPr>
              <a:t>植株高度和种间关系</a:t>
            </a:r>
            <a:r>
              <a:rPr lang="zh-CN" altLang="en-US" sz="2800" b="1">
                <a:latin typeface="华文新魏" panose="02010800040101010101" charset="-122"/>
                <a:ea typeface="华文新魏" panose="02010800040101010101" charset="-122"/>
                <a:cs typeface="华文新魏" panose="02010800040101010101" charset="-122"/>
              </a:rPr>
              <a:t>。</a:t>
            </a:r>
            <a:endParaRPr lang="zh-CN" altLang="en-US" sz="2800" b="1">
              <a:latin typeface="华文新魏" panose="02010800040101010101" charset="-122"/>
              <a:ea typeface="华文新魏" panose="02010800040101010101" charset="-122"/>
              <a:cs typeface="华文新魏" panose="02010800040101010101" charset="-122"/>
            </a:endParaRPr>
          </a:p>
          <a:p>
            <a:pPr>
              <a:lnSpc>
                <a:spcPct val="120000"/>
              </a:lnSpc>
            </a:pPr>
            <a:r>
              <a:rPr lang="zh-CN" altLang="en-US" sz="2800" b="1">
                <a:latin typeface="华文新魏" panose="02010800040101010101" charset="-122"/>
                <a:ea typeface="华文新魏" panose="02010800040101010101" charset="-122"/>
                <a:cs typeface="华文新魏" panose="02010800040101010101" charset="-122"/>
              </a:rPr>
              <a:t>①间作的两种或多种植物必须有很明显的植株高度差异；</a:t>
            </a:r>
            <a:endParaRPr lang="zh-CN" altLang="en-US" sz="2800" b="1">
              <a:latin typeface="华文新魏" panose="02010800040101010101" charset="-122"/>
              <a:ea typeface="华文新魏" panose="02010800040101010101" charset="-122"/>
              <a:cs typeface="华文新魏" panose="02010800040101010101" charset="-122"/>
            </a:endParaRPr>
          </a:p>
          <a:p>
            <a:pPr>
              <a:lnSpc>
                <a:spcPct val="120000"/>
              </a:lnSpc>
            </a:pPr>
            <a:r>
              <a:rPr lang="zh-CN" altLang="en-US" sz="2800" b="1">
                <a:latin typeface="华文新魏" panose="02010800040101010101" charset="-122"/>
                <a:ea typeface="华文新魏" panose="02010800040101010101" charset="-122"/>
                <a:cs typeface="华文新魏" panose="02010800040101010101" charset="-122"/>
              </a:rPr>
              <a:t>②间作的植物中高的为阳生植物，矮的为阴生植物。</a:t>
            </a:r>
            <a:endParaRPr lang="zh-CN" altLang="en-US" sz="2800" b="1">
              <a:latin typeface="华文新魏" panose="02010800040101010101" charset="-122"/>
              <a:ea typeface="华文新魏" panose="02010800040101010101" charset="-122"/>
              <a:cs typeface="华文新魏" panose="02010800040101010101" charset="-122"/>
            </a:endParaRPr>
          </a:p>
        </p:txBody>
      </p:sp>
      <p:sp>
        <p:nvSpPr>
          <p:cNvPr id="4" name="文本框 3"/>
          <p:cNvSpPr txBox="1"/>
          <p:nvPr>
            <p:custDataLst>
              <p:tags r:id="rId4"/>
            </p:custDataLst>
          </p:nvPr>
        </p:nvSpPr>
        <p:spPr>
          <a:xfrm>
            <a:off x="571500" y="89535"/>
            <a:ext cx="10841990" cy="1770380"/>
          </a:xfrm>
          <a:prstGeom prst="rect">
            <a:avLst/>
          </a:prstGeom>
          <a:noFill/>
        </p:spPr>
        <p:txBody>
          <a:bodyPr wrap="square" rtlCol="0" anchor="t">
            <a:spAutoFit/>
          </a:bodyPr>
          <a:lstStyle/>
          <a:p>
            <a:pPr>
              <a:lnSpc>
                <a:spcPct val="130000"/>
              </a:lnSpc>
            </a:pPr>
            <a:r>
              <a:rPr lang="zh-CN" altLang="en-US" sz="2800" b="1">
                <a:solidFill>
                  <a:schemeClr val="accent1"/>
                </a:solidFill>
                <a:latin typeface="华文新魏" panose="02010800040101010101" charset="-122"/>
                <a:ea typeface="华文新魏" panose="02010800040101010101" charset="-122"/>
                <a:cs typeface="华文新魏" panose="02010800040101010101" charset="-122"/>
                <a:sym typeface="+mn-ea"/>
              </a:rPr>
              <a:t>2.农作物的间作</a:t>
            </a:r>
            <a:endParaRPr lang="zh-CN" altLang="en-US" sz="2800" b="1">
              <a:solidFill>
                <a:schemeClr val="accent1"/>
              </a:solidFill>
              <a:latin typeface="华文新魏" panose="02010800040101010101" charset="-122"/>
              <a:ea typeface="华文新魏" panose="02010800040101010101" charset="-122"/>
              <a:cs typeface="华文新魏" panose="02010800040101010101" charset="-122"/>
            </a:endParaRPr>
          </a:p>
          <a:p>
            <a:pPr>
              <a:lnSpc>
                <a:spcPct val="130000"/>
              </a:lnSpc>
            </a:pPr>
            <a:r>
              <a:rPr lang="zh-CN" altLang="en-US" sz="2800" b="1">
                <a:latin typeface="华文新魏" panose="02010800040101010101" charset="-122"/>
                <a:ea typeface="华文新魏" panose="02010800040101010101" charset="-122"/>
                <a:cs typeface="华文新魏" panose="02010800040101010101" charset="-122"/>
                <a:sym typeface="+mn-ea"/>
              </a:rPr>
              <a:t>(1)农作物的间作模式有很多种，农作物间作利用的是它们在农田中占据着不同的生态位。</a:t>
            </a:r>
            <a:endParaRPr lang="zh-CN" altLang="en-US" sz="2800" b="1">
              <a:latin typeface="华文新魏" panose="02010800040101010101" charset="-122"/>
              <a:ea typeface="华文新魏" panose="02010800040101010101" charset="-122"/>
              <a:cs typeface="华文新魏" panose="02010800040101010101" charset="-122"/>
              <a:sym typeface="+mn-ea"/>
            </a:endParaRPr>
          </a:p>
        </p:txBody>
      </p:sp>
      <p:graphicFrame>
        <p:nvGraphicFramePr>
          <p:cNvPr id="5" name="表格 4"/>
          <p:cNvGraphicFramePr>
            <a:graphicFrameLocks noGrp="1"/>
          </p:cNvGraphicFramePr>
          <p:nvPr>
            <p:custDataLst>
              <p:tags r:id="rId5"/>
            </p:custDataLst>
          </p:nvPr>
        </p:nvGraphicFramePr>
        <p:xfrm>
          <a:off x="638175" y="1754505"/>
          <a:ext cx="10881360" cy="2407920"/>
        </p:xfrm>
        <a:graphic>
          <a:graphicData uri="http://schemas.openxmlformats.org/drawingml/2006/table">
            <a:tbl>
              <a:tblPr firstRow="1" bandRow="1"/>
              <a:tblGrid>
                <a:gridCol w="2009775"/>
                <a:gridCol w="8871585"/>
              </a:tblGrid>
              <a:tr h="518160">
                <a:tc>
                  <a:txBody>
                    <a:bodyPr vert="horz" wrap="square"/>
                    <a:lstStyle>
                      <a:lvl1pPr marL="0" algn="l" defTabSz="914400" rtl="0" eaLnBrk="1" latinLnBrk="0" hangingPunct="1">
                        <a:defRPr sz="1800" b="1" kern="1200">
                          <a:solidFill>
                            <a:schemeClr val="lt1"/>
                          </a:solidFill>
                          <a:latin typeface="Arial"/>
                          <a:ea typeface="微软雅黑" panose="020b0503020204020204" pitchFamily="34" charset="-122"/>
                          <a:cs typeface="Arial"/>
                        </a:defRPr>
                      </a:lvl1pPr>
                      <a:lvl2pPr marL="457200" algn="l" defTabSz="914400" rtl="0" eaLnBrk="1" latinLnBrk="0" hangingPunct="1">
                        <a:defRPr sz="1800" b="1" kern="1200">
                          <a:solidFill>
                            <a:schemeClr val="lt1"/>
                          </a:solidFill>
                          <a:latin typeface="Arial"/>
                          <a:ea typeface="微软雅黑" panose="020b0503020204020204" pitchFamily="34" charset="-122"/>
                          <a:cs typeface="Arial"/>
                        </a:defRPr>
                      </a:lvl2pPr>
                      <a:lvl3pPr marL="914400" algn="l" defTabSz="914400" rtl="0" eaLnBrk="1" latinLnBrk="0" hangingPunct="1">
                        <a:defRPr sz="1800" b="1" kern="1200">
                          <a:solidFill>
                            <a:schemeClr val="lt1"/>
                          </a:solidFill>
                          <a:latin typeface="Arial"/>
                          <a:ea typeface="微软雅黑" panose="020b0503020204020204" pitchFamily="34" charset="-122"/>
                          <a:cs typeface="Arial"/>
                        </a:defRPr>
                      </a:lvl3pPr>
                      <a:lvl4pPr marL="1371600" algn="l" defTabSz="914400" rtl="0" eaLnBrk="1" latinLnBrk="0" hangingPunct="1">
                        <a:defRPr sz="1800" b="1" kern="1200">
                          <a:solidFill>
                            <a:schemeClr val="lt1"/>
                          </a:solidFill>
                          <a:latin typeface="Arial"/>
                          <a:ea typeface="微软雅黑" panose="020b0503020204020204" pitchFamily="34" charset="-122"/>
                          <a:cs typeface="Arial"/>
                        </a:defRPr>
                      </a:lvl4pPr>
                      <a:lvl5pPr marL="1828800" algn="l" defTabSz="914400" rtl="0" eaLnBrk="1" latinLnBrk="0" hangingPunct="1">
                        <a:defRPr sz="1800" b="1" kern="1200">
                          <a:solidFill>
                            <a:schemeClr val="lt1"/>
                          </a:solidFill>
                          <a:latin typeface="Arial"/>
                          <a:ea typeface="微软雅黑" panose="020b0503020204020204" pitchFamily="34" charset="-122"/>
                          <a:cs typeface="Arial"/>
                        </a:defRPr>
                      </a:lvl5pPr>
                      <a:lvl6pPr marL="2286000" algn="l" defTabSz="914400" rtl="0" eaLnBrk="1" latinLnBrk="0" hangingPunct="1">
                        <a:defRPr sz="1800" b="1" kern="1200">
                          <a:solidFill>
                            <a:schemeClr val="lt1"/>
                          </a:solidFill>
                          <a:latin typeface="Arial"/>
                          <a:ea typeface="微软雅黑" panose="020b0503020204020204" pitchFamily="34" charset="-122"/>
                          <a:cs typeface="Arial"/>
                        </a:defRPr>
                      </a:lvl6pPr>
                      <a:lvl7pPr marL="2743200" algn="l" defTabSz="914400" rtl="0" eaLnBrk="1" latinLnBrk="0" hangingPunct="1">
                        <a:defRPr sz="1800" b="1" kern="1200">
                          <a:solidFill>
                            <a:schemeClr val="lt1"/>
                          </a:solidFill>
                          <a:latin typeface="Arial"/>
                          <a:ea typeface="微软雅黑" panose="020b0503020204020204" pitchFamily="34" charset="-122"/>
                          <a:cs typeface="Arial"/>
                        </a:defRPr>
                      </a:lvl7pPr>
                      <a:lvl8pPr marL="3200400" algn="l" defTabSz="914400" rtl="0" eaLnBrk="1" latinLnBrk="0" hangingPunct="1">
                        <a:defRPr sz="1800" b="1" kern="1200">
                          <a:solidFill>
                            <a:schemeClr val="lt1"/>
                          </a:solidFill>
                          <a:latin typeface="Arial"/>
                          <a:ea typeface="微软雅黑" panose="020b0503020204020204" pitchFamily="34" charset="-122"/>
                          <a:cs typeface="Arial"/>
                        </a:defRPr>
                      </a:lvl8pPr>
                      <a:lvl9pPr marL="3657600" algn="l" defTabSz="914400" rtl="0" eaLnBrk="1" latinLnBrk="0" hangingPunct="1">
                        <a:defRPr sz="1800" b="1" kern="1200">
                          <a:solidFill>
                            <a:schemeClr val="lt1"/>
                          </a:solidFill>
                          <a:latin typeface="Arial"/>
                          <a:ea typeface="微软雅黑" panose="020b0503020204020204" pitchFamily="34" charset="-122"/>
                          <a:cs typeface="Arial"/>
                        </a:defRPr>
                      </a:lvl9pPr>
                    </a:lstStyle>
                    <a:p>
                      <a:pPr algn="ctr" fontAlgn="ctr">
                        <a:buNone/>
                      </a:pPr>
                      <a:r>
                        <a:rPr lang="zh-CN" altLang="en-US" sz="2800" b="1">
                          <a:solidFill>
                            <a:schemeClr val="tx1"/>
                          </a:solidFill>
                          <a:latin typeface="华文新魏" panose="02010800040101010101" charset="-122"/>
                          <a:ea typeface="华文新魏" panose="02010800040101010101" charset="-122"/>
                          <a:sym typeface="+mn-ea"/>
                        </a:rPr>
                        <a:t>间作模式</a:t>
                      </a:r>
                      <a:endParaRPr lang="zh-CN" altLang="en-US" sz="2800" b="1">
                        <a:solidFill>
                          <a:schemeClr val="tx1"/>
                        </a:solidFill>
                        <a:latin typeface="华文新魏" panose="02010800040101010101" charset="-122"/>
                        <a:ea typeface="华文新魏" panose="02010800040101010101" charset="-122"/>
                        <a:sym typeface="+mn-ea"/>
                      </a:endParaRPr>
                    </a:p>
                  </a:txBody>
                  <a:tcPr>
                    <a:lnL w="12700" cmpd="sng">
                      <a:solidFill>
                        <a:srgbClr val="000000"/>
                      </a:solidFill>
                      <a:prstDash val="solid"/>
                    </a:lnL>
                    <a:lnR w="12700" cmpd="sng">
                      <a:solidFill>
                        <a:srgbClr val="000000"/>
                      </a:solidFill>
                      <a:prstDash val="solid"/>
                    </a:lnR>
                    <a:lnT w="12700" cmpd="sng">
                      <a:solidFill>
                        <a:srgbClr val="000000"/>
                      </a:solidFill>
                      <a:prstDash val="solid"/>
                    </a:lnT>
                    <a:lnB w="12700" cmpd="sng">
                      <a:solidFill>
                        <a:srgbClr val="000000"/>
                      </a:solidFill>
                      <a:prstDash val="solid"/>
                    </a:lnB>
                    <a:lnTlToBr w="12700" cmpd="sng">
                      <a:noFill/>
                      <a:prstDash val="solid"/>
                    </a:lnTlToBr>
                    <a:lnBlToTr w="12700" cmpd="sng">
                      <a:noFill/>
                      <a:prstDash val="solid"/>
                    </a:lnBlToTr>
                    <a:noFill/>
                  </a:tcPr>
                </a:tc>
                <a:tc>
                  <a:txBody>
                    <a:bodyPr vert="horz" wrap="square"/>
                    <a:lstStyle>
                      <a:lvl1pPr marL="0" algn="l" defTabSz="914400" rtl="0" eaLnBrk="1" latinLnBrk="0" hangingPunct="1">
                        <a:defRPr sz="1800" b="1" kern="1200">
                          <a:solidFill>
                            <a:schemeClr val="lt1"/>
                          </a:solidFill>
                          <a:latin typeface="Arial"/>
                          <a:ea typeface="微软雅黑" panose="020b0503020204020204" pitchFamily="34" charset="-122"/>
                          <a:cs typeface="Arial"/>
                        </a:defRPr>
                      </a:lvl1pPr>
                      <a:lvl2pPr marL="457200" algn="l" defTabSz="914400" rtl="0" eaLnBrk="1" latinLnBrk="0" hangingPunct="1">
                        <a:defRPr sz="1800" b="1" kern="1200">
                          <a:solidFill>
                            <a:schemeClr val="lt1"/>
                          </a:solidFill>
                          <a:latin typeface="Arial"/>
                          <a:ea typeface="微软雅黑" panose="020b0503020204020204" pitchFamily="34" charset="-122"/>
                          <a:cs typeface="Arial"/>
                        </a:defRPr>
                      </a:lvl2pPr>
                      <a:lvl3pPr marL="914400" algn="l" defTabSz="914400" rtl="0" eaLnBrk="1" latinLnBrk="0" hangingPunct="1">
                        <a:defRPr sz="1800" b="1" kern="1200">
                          <a:solidFill>
                            <a:schemeClr val="lt1"/>
                          </a:solidFill>
                          <a:latin typeface="Arial"/>
                          <a:ea typeface="微软雅黑" panose="020b0503020204020204" pitchFamily="34" charset="-122"/>
                          <a:cs typeface="Arial"/>
                        </a:defRPr>
                      </a:lvl3pPr>
                      <a:lvl4pPr marL="1371600" algn="l" defTabSz="914400" rtl="0" eaLnBrk="1" latinLnBrk="0" hangingPunct="1">
                        <a:defRPr sz="1800" b="1" kern="1200">
                          <a:solidFill>
                            <a:schemeClr val="lt1"/>
                          </a:solidFill>
                          <a:latin typeface="Arial"/>
                          <a:ea typeface="微软雅黑" panose="020b0503020204020204" pitchFamily="34" charset="-122"/>
                          <a:cs typeface="Arial"/>
                        </a:defRPr>
                      </a:lvl4pPr>
                      <a:lvl5pPr marL="1828800" algn="l" defTabSz="914400" rtl="0" eaLnBrk="1" latinLnBrk="0" hangingPunct="1">
                        <a:defRPr sz="1800" b="1" kern="1200">
                          <a:solidFill>
                            <a:schemeClr val="lt1"/>
                          </a:solidFill>
                          <a:latin typeface="Arial"/>
                          <a:ea typeface="微软雅黑" panose="020b0503020204020204" pitchFamily="34" charset="-122"/>
                          <a:cs typeface="Arial"/>
                        </a:defRPr>
                      </a:lvl5pPr>
                      <a:lvl6pPr marL="2286000" algn="l" defTabSz="914400" rtl="0" eaLnBrk="1" latinLnBrk="0" hangingPunct="1">
                        <a:defRPr sz="1800" b="1" kern="1200">
                          <a:solidFill>
                            <a:schemeClr val="lt1"/>
                          </a:solidFill>
                          <a:latin typeface="Arial"/>
                          <a:ea typeface="微软雅黑" panose="020b0503020204020204" pitchFamily="34" charset="-122"/>
                          <a:cs typeface="Arial"/>
                        </a:defRPr>
                      </a:lvl6pPr>
                      <a:lvl7pPr marL="2743200" algn="l" defTabSz="914400" rtl="0" eaLnBrk="1" latinLnBrk="0" hangingPunct="1">
                        <a:defRPr sz="1800" b="1" kern="1200">
                          <a:solidFill>
                            <a:schemeClr val="lt1"/>
                          </a:solidFill>
                          <a:latin typeface="Arial"/>
                          <a:ea typeface="微软雅黑" panose="020b0503020204020204" pitchFamily="34" charset="-122"/>
                          <a:cs typeface="Arial"/>
                        </a:defRPr>
                      </a:lvl7pPr>
                      <a:lvl8pPr marL="3200400" algn="l" defTabSz="914400" rtl="0" eaLnBrk="1" latinLnBrk="0" hangingPunct="1">
                        <a:defRPr sz="1800" b="1" kern="1200">
                          <a:solidFill>
                            <a:schemeClr val="lt1"/>
                          </a:solidFill>
                          <a:latin typeface="Arial"/>
                          <a:ea typeface="微软雅黑" panose="020b0503020204020204" pitchFamily="34" charset="-122"/>
                          <a:cs typeface="Arial"/>
                        </a:defRPr>
                      </a:lvl8pPr>
                      <a:lvl9pPr marL="3657600" algn="l" defTabSz="914400" rtl="0" eaLnBrk="1" latinLnBrk="0" hangingPunct="1">
                        <a:defRPr sz="1800" b="1" kern="1200">
                          <a:solidFill>
                            <a:schemeClr val="lt1"/>
                          </a:solidFill>
                          <a:latin typeface="Arial"/>
                          <a:ea typeface="微软雅黑" panose="020b0503020204020204" pitchFamily="34" charset="-122"/>
                          <a:cs typeface="Arial"/>
                        </a:defRPr>
                      </a:lvl9pPr>
                    </a:lstStyle>
                    <a:p>
                      <a:pPr algn="ctr" fontAlgn="ctr">
                        <a:buNone/>
                      </a:pPr>
                      <a:r>
                        <a:rPr lang="zh-CN" altLang="en-US" sz="2800" b="1">
                          <a:solidFill>
                            <a:schemeClr val="tx1"/>
                          </a:solidFill>
                          <a:latin typeface="华文新魏" panose="02010800040101010101" charset="-122"/>
                          <a:ea typeface="华文新魏" panose="02010800040101010101" charset="-122"/>
                          <a:sym typeface="+mn-ea"/>
                        </a:rPr>
                        <a:t>实例分析</a:t>
                      </a:r>
                      <a:endParaRPr lang="zh-CN" altLang="en-US" sz="2800" b="1">
                        <a:solidFill>
                          <a:schemeClr val="tx1"/>
                        </a:solidFill>
                        <a:latin typeface="华文新魏" panose="02010800040101010101" charset="-122"/>
                        <a:ea typeface="华文新魏" panose="02010800040101010101" charset="-122"/>
                        <a:sym typeface="+mn-ea"/>
                      </a:endParaRPr>
                    </a:p>
                  </a:txBody>
                  <a:tcPr>
                    <a:lnL w="12700" cmpd="sng">
                      <a:solidFill>
                        <a:srgbClr val="000000"/>
                      </a:solidFill>
                      <a:prstDash val="solid"/>
                    </a:lnL>
                    <a:lnR w="12700" cmpd="sng">
                      <a:solidFill>
                        <a:srgbClr val="000000"/>
                      </a:solidFill>
                      <a:prstDash val="solid"/>
                    </a:lnR>
                    <a:lnT w="12700" cmpd="sng">
                      <a:solidFill>
                        <a:srgbClr val="000000"/>
                      </a:solidFill>
                      <a:prstDash val="solid"/>
                    </a:lnT>
                    <a:lnB w="12700" cmpd="sng">
                      <a:solidFill>
                        <a:srgbClr val="000000"/>
                      </a:solidFill>
                      <a:prstDash val="solid"/>
                    </a:lnB>
                    <a:lnTlToBr w="12700" cmpd="sng">
                      <a:noFill/>
                      <a:prstDash val="solid"/>
                    </a:lnTlToBr>
                    <a:lnBlToTr w="12700" cmpd="sng">
                      <a:noFill/>
                      <a:prstDash val="solid"/>
                    </a:lnBlToTr>
                    <a:noFill/>
                  </a:tcPr>
                </a:tc>
              </a:tr>
              <a:tr h="704850">
                <a:tc>
                  <a:txBody>
                    <a:bodyPr vert="horz" wrap="square"/>
                    <a:lstStyle>
                      <a:lvl1pPr marL="0" algn="l" defTabSz="914400" rtl="0" eaLnBrk="1" latinLnBrk="0" hangingPunct="1">
                        <a:defRPr sz="1800" kern="1200">
                          <a:solidFill>
                            <a:schemeClr val="dk1"/>
                          </a:solidFill>
                          <a:latin typeface="Arial"/>
                          <a:ea typeface="微软雅黑" panose="020b0503020204020204" pitchFamily="34" charset="-122"/>
                          <a:cs typeface="Arial"/>
                        </a:defRPr>
                      </a:lvl1pPr>
                      <a:lvl2pPr marL="457200" algn="l" defTabSz="914400" rtl="0" eaLnBrk="1" latinLnBrk="0" hangingPunct="1">
                        <a:defRPr sz="1800" kern="1200">
                          <a:solidFill>
                            <a:schemeClr val="dk1"/>
                          </a:solidFill>
                          <a:latin typeface="Arial"/>
                          <a:ea typeface="微软雅黑" panose="020b0503020204020204" pitchFamily="34" charset="-122"/>
                          <a:cs typeface="Arial"/>
                        </a:defRPr>
                      </a:lvl2pPr>
                      <a:lvl3pPr marL="914400" algn="l" defTabSz="914400" rtl="0" eaLnBrk="1" latinLnBrk="0" hangingPunct="1">
                        <a:defRPr sz="1800" kern="1200">
                          <a:solidFill>
                            <a:schemeClr val="dk1"/>
                          </a:solidFill>
                          <a:latin typeface="Arial"/>
                          <a:ea typeface="微软雅黑" panose="020b0503020204020204" pitchFamily="34" charset="-122"/>
                          <a:cs typeface="Arial"/>
                        </a:defRPr>
                      </a:lvl3pPr>
                      <a:lvl4pPr marL="1371600" algn="l" defTabSz="914400" rtl="0" eaLnBrk="1" latinLnBrk="0" hangingPunct="1">
                        <a:defRPr sz="1800" kern="1200">
                          <a:solidFill>
                            <a:schemeClr val="dk1"/>
                          </a:solidFill>
                          <a:latin typeface="Arial"/>
                          <a:ea typeface="微软雅黑" panose="020b0503020204020204" pitchFamily="34" charset="-122"/>
                          <a:cs typeface="Arial"/>
                        </a:defRPr>
                      </a:lvl4pPr>
                      <a:lvl5pPr marL="1828800" algn="l" defTabSz="914400" rtl="0" eaLnBrk="1" latinLnBrk="0" hangingPunct="1">
                        <a:defRPr sz="1800" kern="1200">
                          <a:solidFill>
                            <a:schemeClr val="dk1"/>
                          </a:solidFill>
                          <a:latin typeface="Arial"/>
                          <a:ea typeface="微软雅黑" panose="020b0503020204020204" pitchFamily="34" charset="-122"/>
                          <a:cs typeface="Arial"/>
                        </a:defRPr>
                      </a:lvl5pPr>
                      <a:lvl6pPr marL="2286000" algn="l" defTabSz="914400" rtl="0" eaLnBrk="1" latinLnBrk="0" hangingPunct="1">
                        <a:defRPr sz="1800" kern="1200">
                          <a:solidFill>
                            <a:schemeClr val="dk1"/>
                          </a:solidFill>
                          <a:latin typeface="Arial"/>
                          <a:ea typeface="微软雅黑" panose="020b0503020204020204" pitchFamily="34" charset="-122"/>
                          <a:cs typeface="Arial"/>
                        </a:defRPr>
                      </a:lvl6pPr>
                      <a:lvl7pPr marL="2743200" algn="l" defTabSz="914400" rtl="0" eaLnBrk="1" latinLnBrk="0" hangingPunct="1">
                        <a:defRPr sz="1800" kern="1200">
                          <a:solidFill>
                            <a:schemeClr val="dk1"/>
                          </a:solidFill>
                          <a:latin typeface="Arial"/>
                          <a:ea typeface="微软雅黑" panose="020b0503020204020204" pitchFamily="34" charset="-122"/>
                          <a:cs typeface="Arial"/>
                        </a:defRPr>
                      </a:lvl7pPr>
                      <a:lvl8pPr marL="3200400" algn="l" defTabSz="914400" rtl="0" eaLnBrk="1" latinLnBrk="0" hangingPunct="1">
                        <a:defRPr sz="1800" kern="1200">
                          <a:solidFill>
                            <a:schemeClr val="dk1"/>
                          </a:solidFill>
                          <a:latin typeface="Arial"/>
                          <a:ea typeface="微软雅黑" panose="020b0503020204020204" pitchFamily="34" charset="-122"/>
                          <a:cs typeface="Arial"/>
                        </a:defRPr>
                      </a:lvl8pPr>
                      <a:lvl9pPr marL="3657600" algn="l" defTabSz="914400" rtl="0" eaLnBrk="1" latinLnBrk="0" hangingPunct="1">
                        <a:defRPr sz="1800" kern="1200">
                          <a:solidFill>
                            <a:schemeClr val="dk1"/>
                          </a:solidFill>
                          <a:latin typeface="Arial"/>
                          <a:ea typeface="微软雅黑" panose="020b0503020204020204" pitchFamily="34" charset="-122"/>
                          <a:cs typeface="Arial"/>
                        </a:defRPr>
                      </a:lvl9pPr>
                    </a:lstStyle>
                    <a:p>
                      <a:pPr algn="ctr" fontAlgn="ctr">
                        <a:buNone/>
                      </a:pPr>
                      <a:r>
                        <a:rPr lang="zh-CN" altLang="en-US" sz="2800" b="1">
                          <a:solidFill>
                            <a:srgbClr val="FF0000"/>
                          </a:solidFill>
                          <a:latin typeface="华文新魏" panose="02010800040101010101" charset="-122"/>
                          <a:ea typeface="华文新魏" panose="02010800040101010101" charset="-122"/>
                          <a:sym typeface="+mn-ea"/>
                        </a:rPr>
                        <a:t>玉米与大豆</a:t>
                      </a:r>
                      <a:endParaRPr lang="zh-CN" altLang="en-US" sz="2800" b="1">
                        <a:solidFill>
                          <a:srgbClr val="FF0000"/>
                        </a:solidFill>
                        <a:latin typeface="华文新魏" panose="02010800040101010101" charset="-122"/>
                        <a:ea typeface="华文新魏" panose="02010800040101010101" charset="-122"/>
                        <a:sym typeface="+mn-ea"/>
                      </a:endParaRPr>
                    </a:p>
                  </a:txBody>
                  <a:tcPr anchor="ctr">
                    <a:lnL w="12700" cmpd="sng">
                      <a:solidFill>
                        <a:srgbClr val="000000"/>
                      </a:solidFill>
                      <a:prstDash val="solid"/>
                    </a:lnL>
                    <a:lnR w="12700" cmpd="sng">
                      <a:solidFill>
                        <a:srgbClr val="000000"/>
                      </a:solidFill>
                      <a:prstDash val="solid"/>
                    </a:lnR>
                    <a:lnT w="12700" cmpd="sng">
                      <a:solidFill>
                        <a:srgbClr val="000000"/>
                      </a:solidFill>
                      <a:prstDash val="solid"/>
                    </a:lnT>
                    <a:lnB w="12700" cmpd="sng">
                      <a:solidFill>
                        <a:srgbClr val="000000"/>
                      </a:solidFill>
                      <a:prstDash val="solid"/>
                    </a:lnB>
                    <a:lnTlToBr w="12700" cmpd="sng">
                      <a:noFill/>
                      <a:prstDash val="solid"/>
                    </a:lnTlToBr>
                    <a:lnBlToTr w="12700" cmpd="sng">
                      <a:noFill/>
                      <a:prstDash val="solid"/>
                    </a:lnBlToTr>
                    <a:noFill/>
                  </a:tcPr>
                </a:tc>
                <a:tc>
                  <a:txBody>
                    <a:bodyPr vert="horz" wrap="square"/>
                    <a:lstStyle>
                      <a:lvl1pPr marL="0" algn="l" defTabSz="914400" rtl="0" eaLnBrk="1" latinLnBrk="0" hangingPunct="1">
                        <a:defRPr sz="1800" kern="1200">
                          <a:solidFill>
                            <a:schemeClr val="dk1"/>
                          </a:solidFill>
                          <a:latin typeface="Arial"/>
                          <a:ea typeface="微软雅黑" panose="020b0503020204020204" pitchFamily="34" charset="-122"/>
                          <a:cs typeface="Arial"/>
                        </a:defRPr>
                      </a:lvl1pPr>
                      <a:lvl2pPr marL="457200" algn="l" defTabSz="914400" rtl="0" eaLnBrk="1" latinLnBrk="0" hangingPunct="1">
                        <a:defRPr sz="1800" kern="1200">
                          <a:solidFill>
                            <a:schemeClr val="dk1"/>
                          </a:solidFill>
                          <a:latin typeface="Arial"/>
                          <a:ea typeface="微软雅黑" panose="020b0503020204020204" pitchFamily="34" charset="-122"/>
                          <a:cs typeface="Arial"/>
                        </a:defRPr>
                      </a:lvl2pPr>
                      <a:lvl3pPr marL="914400" algn="l" defTabSz="914400" rtl="0" eaLnBrk="1" latinLnBrk="0" hangingPunct="1">
                        <a:defRPr sz="1800" kern="1200">
                          <a:solidFill>
                            <a:schemeClr val="dk1"/>
                          </a:solidFill>
                          <a:latin typeface="Arial"/>
                          <a:ea typeface="微软雅黑" panose="020b0503020204020204" pitchFamily="34" charset="-122"/>
                          <a:cs typeface="Arial"/>
                        </a:defRPr>
                      </a:lvl3pPr>
                      <a:lvl4pPr marL="1371600" algn="l" defTabSz="914400" rtl="0" eaLnBrk="1" latinLnBrk="0" hangingPunct="1">
                        <a:defRPr sz="1800" kern="1200">
                          <a:solidFill>
                            <a:schemeClr val="dk1"/>
                          </a:solidFill>
                          <a:latin typeface="Arial"/>
                          <a:ea typeface="微软雅黑" panose="020b0503020204020204" pitchFamily="34" charset="-122"/>
                          <a:cs typeface="Arial"/>
                        </a:defRPr>
                      </a:lvl4pPr>
                      <a:lvl5pPr marL="1828800" algn="l" defTabSz="914400" rtl="0" eaLnBrk="1" latinLnBrk="0" hangingPunct="1">
                        <a:defRPr sz="1800" kern="1200">
                          <a:solidFill>
                            <a:schemeClr val="dk1"/>
                          </a:solidFill>
                          <a:latin typeface="Arial"/>
                          <a:ea typeface="微软雅黑" panose="020b0503020204020204" pitchFamily="34" charset="-122"/>
                          <a:cs typeface="Arial"/>
                        </a:defRPr>
                      </a:lvl5pPr>
                      <a:lvl6pPr marL="2286000" algn="l" defTabSz="914400" rtl="0" eaLnBrk="1" latinLnBrk="0" hangingPunct="1">
                        <a:defRPr sz="1800" kern="1200">
                          <a:solidFill>
                            <a:schemeClr val="dk1"/>
                          </a:solidFill>
                          <a:latin typeface="Arial"/>
                          <a:ea typeface="微软雅黑" panose="020b0503020204020204" pitchFamily="34" charset="-122"/>
                          <a:cs typeface="Arial"/>
                        </a:defRPr>
                      </a:lvl6pPr>
                      <a:lvl7pPr marL="2743200" algn="l" defTabSz="914400" rtl="0" eaLnBrk="1" latinLnBrk="0" hangingPunct="1">
                        <a:defRPr sz="1800" kern="1200">
                          <a:solidFill>
                            <a:schemeClr val="dk1"/>
                          </a:solidFill>
                          <a:latin typeface="Arial"/>
                          <a:ea typeface="微软雅黑" panose="020b0503020204020204" pitchFamily="34" charset="-122"/>
                          <a:cs typeface="Arial"/>
                        </a:defRPr>
                      </a:lvl7pPr>
                      <a:lvl8pPr marL="3200400" algn="l" defTabSz="914400" rtl="0" eaLnBrk="1" latinLnBrk="0" hangingPunct="1">
                        <a:defRPr sz="1800" kern="1200">
                          <a:solidFill>
                            <a:schemeClr val="dk1"/>
                          </a:solidFill>
                          <a:latin typeface="Arial"/>
                          <a:ea typeface="微软雅黑" panose="020b0503020204020204" pitchFamily="34" charset="-122"/>
                          <a:cs typeface="Arial"/>
                        </a:defRPr>
                      </a:lvl8pPr>
                      <a:lvl9pPr marL="3657600" algn="l" defTabSz="914400" rtl="0" eaLnBrk="1" latinLnBrk="0" hangingPunct="1">
                        <a:defRPr sz="1800" kern="1200">
                          <a:solidFill>
                            <a:schemeClr val="dk1"/>
                          </a:solidFill>
                          <a:latin typeface="Arial"/>
                          <a:ea typeface="微软雅黑" panose="020b0503020204020204" pitchFamily="34" charset="-122"/>
                          <a:cs typeface="Arial"/>
                        </a:defRPr>
                      </a:lvl9pPr>
                    </a:lstStyle>
                    <a:p>
                      <a:pPr algn="l" fontAlgn="ctr">
                        <a:buNone/>
                      </a:pPr>
                      <a:r>
                        <a:rPr lang="zh-CN" altLang="en-US" sz="2800" b="1">
                          <a:latin typeface="华文新魏" panose="02010800040101010101" charset="-122"/>
                          <a:ea typeface="华文新魏" panose="02010800040101010101" charset="-122"/>
                          <a:sym typeface="+mn-ea"/>
                        </a:rPr>
                        <a:t>①玉米植株高，大豆植株矮；②大豆可利用与其共生的根瘤菌固氮，从而增加土壤肥力</a:t>
                      </a:r>
                      <a:endParaRPr lang="zh-CN" altLang="en-US" sz="2800" b="1">
                        <a:latin typeface="华文新魏" panose="02010800040101010101" charset="-122"/>
                        <a:ea typeface="华文新魏" panose="02010800040101010101" charset="-122"/>
                        <a:sym typeface="+mn-ea"/>
                      </a:endParaRPr>
                    </a:p>
                  </a:txBody>
                  <a:tcPr>
                    <a:lnL w="12700" cmpd="sng">
                      <a:solidFill>
                        <a:srgbClr val="000000"/>
                      </a:solidFill>
                      <a:prstDash val="solid"/>
                    </a:lnL>
                    <a:lnR w="12700" cmpd="sng">
                      <a:solidFill>
                        <a:srgbClr val="000000"/>
                      </a:solidFill>
                      <a:prstDash val="solid"/>
                    </a:lnR>
                    <a:lnT w="12700" cmpd="sng">
                      <a:solidFill>
                        <a:srgbClr val="000000"/>
                      </a:solidFill>
                      <a:prstDash val="solid"/>
                    </a:lnT>
                    <a:lnB w="12700" cmpd="sng">
                      <a:solidFill>
                        <a:srgbClr val="000000"/>
                      </a:solidFill>
                      <a:prstDash val="solid"/>
                    </a:lnB>
                    <a:lnTlToBr w="12700" cmpd="sng">
                      <a:noFill/>
                      <a:prstDash val="solid"/>
                    </a:lnTlToBr>
                    <a:lnBlToTr w="12700" cmpd="sng">
                      <a:noFill/>
                      <a:prstDash val="solid"/>
                    </a:lnBlToTr>
                    <a:noFill/>
                  </a:tcPr>
                </a:tc>
              </a:tr>
              <a:tr h="381000">
                <a:tc>
                  <a:txBody>
                    <a:bodyPr vert="horz" wrap="square"/>
                    <a:lstStyle>
                      <a:lvl1pPr marL="0" algn="l" defTabSz="914400" rtl="0" eaLnBrk="1" latinLnBrk="0" hangingPunct="1">
                        <a:defRPr sz="1800" kern="1200">
                          <a:solidFill>
                            <a:schemeClr val="dk1"/>
                          </a:solidFill>
                          <a:latin typeface="Arial"/>
                          <a:ea typeface="微软雅黑" panose="020b0503020204020204" pitchFamily="34" charset="-122"/>
                          <a:cs typeface="Arial"/>
                        </a:defRPr>
                      </a:lvl1pPr>
                      <a:lvl2pPr marL="457200" algn="l" defTabSz="914400" rtl="0" eaLnBrk="1" latinLnBrk="0" hangingPunct="1">
                        <a:defRPr sz="1800" kern="1200">
                          <a:solidFill>
                            <a:schemeClr val="dk1"/>
                          </a:solidFill>
                          <a:latin typeface="Arial"/>
                          <a:ea typeface="微软雅黑" panose="020b0503020204020204" pitchFamily="34" charset="-122"/>
                          <a:cs typeface="Arial"/>
                        </a:defRPr>
                      </a:lvl2pPr>
                      <a:lvl3pPr marL="914400" algn="l" defTabSz="914400" rtl="0" eaLnBrk="1" latinLnBrk="0" hangingPunct="1">
                        <a:defRPr sz="1800" kern="1200">
                          <a:solidFill>
                            <a:schemeClr val="dk1"/>
                          </a:solidFill>
                          <a:latin typeface="Arial"/>
                          <a:ea typeface="微软雅黑" panose="020b0503020204020204" pitchFamily="34" charset="-122"/>
                          <a:cs typeface="Arial"/>
                        </a:defRPr>
                      </a:lvl3pPr>
                      <a:lvl4pPr marL="1371600" algn="l" defTabSz="914400" rtl="0" eaLnBrk="1" latinLnBrk="0" hangingPunct="1">
                        <a:defRPr sz="1800" kern="1200">
                          <a:solidFill>
                            <a:schemeClr val="dk1"/>
                          </a:solidFill>
                          <a:latin typeface="Arial"/>
                          <a:ea typeface="微软雅黑" panose="020b0503020204020204" pitchFamily="34" charset="-122"/>
                          <a:cs typeface="Arial"/>
                        </a:defRPr>
                      </a:lvl4pPr>
                      <a:lvl5pPr marL="1828800" algn="l" defTabSz="914400" rtl="0" eaLnBrk="1" latinLnBrk="0" hangingPunct="1">
                        <a:defRPr sz="1800" kern="1200">
                          <a:solidFill>
                            <a:schemeClr val="dk1"/>
                          </a:solidFill>
                          <a:latin typeface="Arial"/>
                          <a:ea typeface="微软雅黑" panose="020b0503020204020204" pitchFamily="34" charset="-122"/>
                          <a:cs typeface="Arial"/>
                        </a:defRPr>
                      </a:lvl5pPr>
                      <a:lvl6pPr marL="2286000" algn="l" defTabSz="914400" rtl="0" eaLnBrk="1" latinLnBrk="0" hangingPunct="1">
                        <a:defRPr sz="1800" kern="1200">
                          <a:solidFill>
                            <a:schemeClr val="dk1"/>
                          </a:solidFill>
                          <a:latin typeface="Arial"/>
                          <a:ea typeface="微软雅黑" panose="020b0503020204020204" pitchFamily="34" charset="-122"/>
                          <a:cs typeface="Arial"/>
                        </a:defRPr>
                      </a:lvl6pPr>
                      <a:lvl7pPr marL="2743200" algn="l" defTabSz="914400" rtl="0" eaLnBrk="1" latinLnBrk="0" hangingPunct="1">
                        <a:defRPr sz="1800" kern="1200">
                          <a:solidFill>
                            <a:schemeClr val="dk1"/>
                          </a:solidFill>
                          <a:latin typeface="Arial"/>
                          <a:ea typeface="微软雅黑" panose="020b0503020204020204" pitchFamily="34" charset="-122"/>
                          <a:cs typeface="Arial"/>
                        </a:defRPr>
                      </a:lvl7pPr>
                      <a:lvl8pPr marL="3200400" algn="l" defTabSz="914400" rtl="0" eaLnBrk="1" latinLnBrk="0" hangingPunct="1">
                        <a:defRPr sz="1800" kern="1200">
                          <a:solidFill>
                            <a:schemeClr val="dk1"/>
                          </a:solidFill>
                          <a:latin typeface="Arial"/>
                          <a:ea typeface="微软雅黑" panose="020b0503020204020204" pitchFamily="34" charset="-122"/>
                          <a:cs typeface="Arial"/>
                        </a:defRPr>
                      </a:lvl8pPr>
                      <a:lvl9pPr marL="3657600" algn="l" defTabSz="914400" rtl="0" eaLnBrk="1" latinLnBrk="0" hangingPunct="1">
                        <a:defRPr sz="1800" kern="1200">
                          <a:solidFill>
                            <a:schemeClr val="dk1"/>
                          </a:solidFill>
                          <a:latin typeface="Arial"/>
                          <a:ea typeface="微软雅黑" panose="020b0503020204020204" pitchFamily="34" charset="-122"/>
                          <a:cs typeface="Arial"/>
                        </a:defRPr>
                      </a:lvl9pPr>
                    </a:lstStyle>
                    <a:p>
                      <a:pPr algn="ctr" fontAlgn="ctr">
                        <a:buNone/>
                      </a:pPr>
                      <a:r>
                        <a:rPr lang="zh-CN" altLang="en-US" sz="2800" b="1">
                          <a:solidFill>
                            <a:srgbClr val="FF0000"/>
                          </a:solidFill>
                          <a:latin typeface="华文新魏" panose="02010800040101010101" charset="-122"/>
                          <a:ea typeface="华文新魏" panose="02010800040101010101" charset="-122"/>
                          <a:sym typeface="+mn-ea"/>
                        </a:rPr>
                        <a:t>苹果与绿豆</a:t>
                      </a:r>
                      <a:endParaRPr lang="zh-CN" altLang="en-US" sz="2800" b="1">
                        <a:solidFill>
                          <a:srgbClr val="FF0000"/>
                        </a:solidFill>
                        <a:latin typeface="华文新魏" panose="02010800040101010101" charset="-122"/>
                        <a:ea typeface="华文新魏" panose="02010800040101010101" charset="-122"/>
                        <a:sym typeface="+mn-ea"/>
                      </a:endParaRPr>
                    </a:p>
                  </a:txBody>
                  <a:tcPr anchor="ctr">
                    <a:lnL w="12700" cmpd="sng">
                      <a:solidFill>
                        <a:srgbClr val="000000"/>
                      </a:solidFill>
                      <a:prstDash val="solid"/>
                    </a:lnL>
                    <a:lnR w="12700" cmpd="sng">
                      <a:solidFill>
                        <a:srgbClr val="000000"/>
                      </a:solidFill>
                      <a:prstDash val="solid"/>
                    </a:lnR>
                    <a:lnT w="12700" cmpd="sng">
                      <a:solidFill>
                        <a:srgbClr val="000000"/>
                      </a:solidFill>
                      <a:prstDash val="solid"/>
                    </a:lnT>
                    <a:lnB w="12700" cmpd="sng">
                      <a:solidFill>
                        <a:srgbClr val="000000"/>
                      </a:solidFill>
                      <a:prstDash val="solid"/>
                    </a:lnB>
                    <a:lnTlToBr w="12700" cmpd="sng">
                      <a:noFill/>
                      <a:prstDash val="solid"/>
                    </a:lnTlToBr>
                    <a:lnBlToTr w="12700" cmpd="sng">
                      <a:noFill/>
                      <a:prstDash val="solid"/>
                    </a:lnBlToTr>
                    <a:noFill/>
                  </a:tcPr>
                </a:tc>
                <a:tc>
                  <a:txBody>
                    <a:bodyPr vert="horz" wrap="square"/>
                    <a:lstStyle>
                      <a:lvl1pPr marL="0" algn="l" defTabSz="914400" rtl="0" eaLnBrk="1" latinLnBrk="0" hangingPunct="1">
                        <a:defRPr sz="1800" kern="1200">
                          <a:solidFill>
                            <a:schemeClr val="dk1"/>
                          </a:solidFill>
                          <a:latin typeface="Arial"/>
                          <a:ea typeface="微软雅黑" panose="020b0503020204020204" pitchFamily="34" charset="-122"/>
                          <a:cs typeface="Arial"/>
                        </a:defRPr>
                      </a:lvl1pPr>
                      <a:lvl2pPr marL="457200" algn="l" defTabSz="914400" rtl="0" eaLnBrk="1" latinLnBrk="0" hangingPunct="1">
                        <a:defRPr sz="1800" kern="1200">
                          <a:solidFill>
                            <a:schemeClr val="dk1"/>
                          </a:solidFill>
                          <a:latin typeface="Arial"/>
                          <a:ea typeface="微软雅黑" panose="020b0503020204020204" pitchFamily="34" charset="-122"/>
                          <a:cs typeface="Arial"/>
                        </a:defRPr>
                      </a:lvl2pPr>
                      <a:lvl3pPr marL="914400" algn="l" defTabSz="914400" rtl="0" eaLnBrk="1" latinLnBrk="0" hangingPunct="1">
                        <a:defRPr sz="1800" kern="1200">
                          <a:solidFill>
                            <a:schemeClr val="dk1"/>
                          </a:solidFill>
                          <a:latin typeface="Arial"/>
                          <a:ea typeface="微软雅黑" panose="020b0503020204020204" pitchFamily="34" charset="-122"/>
                          <a:cs typeface="Arial"/>
                        </a:defRPr>
                      </a:lvl3pPr>
                      <a:lvl4pPr marL="1371600" algn="l" defTabSz="914400" rtl="0" eaLnBrk="1" latinLnBrk="0" hangingPunct="1">
                        <a:defRPr sz="1800" kern="1200">
                          <a:solidFill>
                            <a:schemeClr val="dk1"/>
                          </a:solidFill>
                          <a:latin typeface="Arial"/>
                          <a:ea typeface="微软雅黑" panose="020b0503020204020204" pitchFamily="34" charset="-122"/>
                          <a:cs typeface="Arial"/>
                        </a:defRPr>
                      </a:lvl4pPr>
                      <a:lvl5pPr marL="1828800" algn="l" defTabSz="914400" rtl="0" eaLnBrk="1" latinLnBrk="0" hangingPunct="1">
                        <a:defRPr sz="1800" kern="1200">
                          <a:solidFill>
                            <a:schemeClr val="dk1"/>
                          </a:solidFill>
                          <a:latin typeface="Arial"/>
                          <a:ea typeface="微软雅黑" panose="020b0503020204020204" pitchFamily="34" charset="-122"/>
                          <a:cs typeface="Arial"/>
                        </a:defRPr>
                      </a:lvl5pPr>
                      <a:lvl6pPr marL="2286000" algn="l" defTabSz="914400" rtl="0" eaLnBrk="1" latinLnBrk="0" hangingPunct="1">
                        <a:defRPr sz="1800" kern="1200">
                          <a:solidFill>
                            <a:schemeClr val="dk1"/>
                          </a:solidFill>
                          <a:latin typeface="Arial"/>
                          <a:ea typeface="微软雅黑" panose="020b0503020204020204" pitchFamily="34" charset="-122"/>
                          <a:cs typeface="Arial"/>
                        </a:defRPr>
                      </a:lvl6pPr>
                      <a:lvl7pPr marL="2743200" algn="l" defTabSz="914400" rtl="0" eaLnBrk="1" latinLnBrk="0" hangingPunct="1">
                        <a:defRPr sz="1800" kern="1200">
                          <a:solidFill>
                            <a:schemeClr val="dk1"/>
                          </a:solidFill>
                          <a:latin typeface="Arial"/>
                          <a:ea typeface="微软雅黑" panose="020b0503020204020204" pitchFamily="34" charset="-122"/>
                          <a:cs typeface="Arial"/>
                        </a:defRPr>
                      </a:lvl7pPr>
                      <a:lvl8pPr marL="3200400" algn="l" defTabSz="914400" rtl="0" eaLnBrk="1" latinLnBrk="0" hangingPunct="1">
                        <a:defRPr sz="1800" kern="1200">
                          <a:solidFill>
                            <a:schemeClr val="dk1"/>
                          </a:solidFill>
                          <a:latin typeface="Arial"/>
                          <a:ea typeface="微软雅黑" panose="020b0503020204020204" pitchFamily="34" charset="-122"/>
                          <a:cs typeface="Arial"/>
                        </a:defRPr>
                      </a:lvl8pPr>
                      <a:lvl9pPr marL="3657600" algn="l" defTabSz="914400" rtl="0" eaLnBrk="1" latinLnBrk="0" hangingPunct="1">
                        <a:defRPr sz="1800" kern="1200">
                          <a:solidFill>
                            <a:schemeClr val="dk1"/>
                          </a:solidFill>
                          <a:latin typeface="Arial"/>
                          <a:ea typeface="微软雅黑" panose="020b0503020204020204" pitchFamily="34" charset="-122"/>
                          <a:cs typeface="Arial"/>
                        </a:defRPr>
                      </a:lvl9pPr>
                    </a:lstStyle>
                    <a:p>
                      <a:pPr algn="ctr" fontAlgn="ctr">
                        <a:buNone/>
                      </a:pPr>
                      <a:r>
                        <a:rPr lang="zh-CN" altLang="en-US" sz="2800" b="1">
                          <a:latin typeface="华文新魏" panose="02010800040101010101" charset="-122"/>
                          <a:ea typeface="华文新魏" panose="02010800040101010101" charset="-122"/>
                          <a:cs typeface="华文新魏" panose="02010800040101010101" charset="-122"/>
                          <a:sym typeface="+mn-ea"/>
                        </a:rPr>
                        <a:t>①果树高大，绿豆植株矮小，可充分利用相邻果树间的空间；②果树适当遮阴可缓解作物的光合“午休”现象</a:t>
                      </a:r>
                      <a:endParaRPr lang="zh-CN" altLang="en-US" sz="2800" b="1">
                        <a:latin typeface="华文新魏" panose="02010800040101010101" charset="-122"/>
                        <a:ea typeface="华文新魏" panose="02010800040101010101" charset="-122"/>
                        <a:cs typeface="华文新魏" panose="02010800040101010101" charset="-122"/>
                        <a:sym typeface="+mn-ea"/>
                      </a:endParaRPr>
                    </a:p>
                  </a:txBody>
                  <a:tcPr>
                    <a:lnL w="12700" cmpd="sng">
                      <a:solidFill>
                        <a:srgbClr val="000000"/>
                      </a:solidFill>
                      <a:prstDash val="solid"/>
                    </a:lnL>
                    <a:lnR w="12700" cmpd="sng">
                      <a:solidFill>
                        <a:srgbClr val="000000"/>
                      </a:solidFill>
                      <a:prstDash val="solid"/>
                    </a:lnR>
                    <a:lnT w="12700" cmpd="sng">
                      <a:solidFill>
                        <a:srgbClr val="000000"/>
                      </a:solidFill>
                      <a:prstDash val="solid"/>
                    </a:lnT>
                    <a:lnB w="12700" cmpd="sng">
                      <a:solidFill>
                        <a:srgbClr val="000000"/>
                      </a:solidFill>
                      <a:prstDash val="solid"/>
                    </a:lnB>
                    <a:lnTlToBr w="12700" cmpd="sng">
                      <a:noFill/>
                      <a:prstDash val="solid"/>
                    </a:lnTlToBr>
                    <a:lnBlToTr w="12700" cmpd="sng">
                      <a:noFill/>
                      <a:prstDash val="solid"/>
                    </a:lnBlToTr>
                    <a:noFill/>
                  </a:tcPr>
                </a:tc>
              </a:tr>
            </a:tbl>
          </a:graphicData>
        </a:graphic>
      </p:graphicFrame>
      <p:sp>
        <p:nvSpPr>
          <p:cNvPr id="20" name="矩形 19"/>
          <p:cNvSpPr/>
          <p:nvPr>
            <p:custDataLst>
              <p:tags r:id="rId6"/>
            </p:custDataLst>
          </p:nvPr>
        </p:nvSpPr>
        <p:spPr>
          <a:xfrm>
            <a:off x="191135" y="3465195"/>
            <a:ext cx="11775440" cy="1863090"/>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1600"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rPr>
              <a:t>     </a:t>
            </a:r>
            <a:r>
              <a:rPr kumimoji="0" lang="zh-CN" altLang="en-US" sz="3200"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rPr>
              <a:t>在一个稳定的群落中，没有任何两个物种是直接竞争者，不同或相似物种必然</a:t>
            </a:r>
            <a:r>
              <a:rPr kumimoji="0" lang="zh-CN" altLang="en-US" sz="32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进行某种空间、时间、营养或年龄等生态位的分化</a:t>
            </a:r>
            <a:r>
              <a:rPr kumimoji="0" lang="zh-CN" altLang="en-US" sz="3200"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rPr>
              <a:t>，从而形成了群落的垂直结构或者水平结构；</a:t>
            </a:r>
            <a:endParaRPr kumimoji="0" lang="zh-CN" altLang="en-US" sz="3200"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sym typeface="+mn-ea"/>
            </a:endParaRPr>
          </a:p>
        </p:txBody>
      </p:sp>
      <p:sp>
        <p:nvSpPr>
          <p:cNvPr id="2" name="文本框 1"/>
          <p:cNvSpPr txBox="1"/>
          <p:nvPr>
            <p:custDataLst>
              <p:tags r:id="rId7"/>
            </p:custDataLst>
          </p:nvPr>
        </p:nvSpPr>
        <p:spPr>
          <a:xfrm>
            <a:off x="166370" y="5403850"/>
            <a:ext cx="11859260" cy="1272540"/>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sym typeface="+mn-ea"/>
              </a:rPr>
              <a:t>   生态位的分化</a:t>
            </a:r>
            <a:r>
              <a:rPr kumimoji="0" lang="zh-CN" altLang="en-US" sz="32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sym typeface="+mn-ea"/>
              </a:rPr>
              <a:t>有利于不同生物充分利用环境资源</a:t>
            </a:r>
            <a:r>
              <a:rPr kumimoji="0" lang="zh-CN" altLang="en-US" sz="3200"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sym typeface="+mn-ea"/>
              </a:rPr>
              <a:t>，是群落的物种间以及物种与环境间</a:t>
            </a:r>
            <a:r>
              <a:rPr kumimoji="0" lang="zh-CN" altLang="en-US" sz="32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sym typeface="+mn-ea"/>
              </a:rPr>
              <a:t>协同进化</a:t>
            </a:r>
            <a:r>
              <a:rPr kumimoji="0" lang="zh-CN" altLang="en-US" sz="3200"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sym typeface="+mn-ea"/>
              </a:rPr>
              <a:t>的结果。</a:t>
            </a:r>
            <a:endParaRPr kumimoji="0" lang="zh-CN" altLang="en-US" sz="3200" b="1" i="0" u="none" strike="noStrike" kern="1200" cap="none" spc="0" normalizeH="0" baseline="0" noProof="0">
              <a:ln>
                <a:noFill/>
              </a:ln>
              <a:effectLst/>
              <a:uLnTx/>
              <a:uFillTx/>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 grpId="0"/>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6" name="Text Box 2"/>
          <p:cNvSpPr txBox="1">
            <a:spLocks noChangeArrowheads="1"/>
          </p:cNvSpPr>
          <p:nvPr>
            <p:custDataLst>
              <p:tags r:id="rId4"/>
            </p:custDataLst>
          </p:nvPr>
        </p:nvSpPr>
        <p:spPr bwMode="auto">
          <a:xfrm>
            <a:off x="263893" y="305298"/>
            <a:ext cx="728503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8" tIns="45703" rIns="91408" bIns="45703">
            <a:spAutoFit/>
          </a:bodyPr>
          <a:lstStyle>
            <a:lvl1pPr eaLnBrk="0" hangingPunct="0">
              <a:defRPr sz="2000" u="sng">
                <a:solidFill>
                  <a:schemeClr val="tx1"/>
                </a:solidFill>
                <a:latin typeface="Arial" panose="020b0604020202020204" pitchFamily="34" charset="0"/>
                <a:ea typeface="宋体" panose="02010600030101010101" pitchFamily="2" charset="-122"/>
              </a:defRPr>
            </a:lvl1pPr>
            <a:lvl2pPr marL="742950" indent="-285750" eaLnBrk="0" hangingPunct="0">
              <a:defRPr sz="2000" u="sng">
                <a:solidFill>
                  <a:schemeClr val="tx1"/>
                </a:solidFill>
                <a:latin typeface="Arial" panose="020b0604020202020204" pitchFamily="34" charset="0"/>
                <a:ea typeface="宋体" panose="02010600030101010101" pitchFamily="2" charset="-122"/>
              </a:defRPr>
            </a:lvl2pPr>
            <a:lvl3pPr marL="1143000" indent="-228600" eaLnBrk="0" hangingPunct="0">
              <a:defRPr sz="2000" u="sng">
                <a:solidFill>
                  <a:schemeClr val="tx1"/>
                </a:solidFill>
                <a:latin typeface="Arial" panose="020b0604020202020204" pitchFamily="34" charset="0"/>
                <a:ea typeface="宋体" panose="02010600030101010101" pitchFamily="2" charset="-122"/>
              </a:defRPr>
            </a:lvl3pPr>
            <a:lvl4pPr marL="1600200" indent="-228600" eaLnBrk="0" hangingPunct="0">
              <a:defRPr sz="2000" u="sng">
                <a:solidFill>
                  <a:schemeClr val="tx1"/>
                </a:solidFill>
                <a:latin typeface="Arial" panose="020b0604020202020204" pitchFamily="34" charset="0"/>
                <a:ea typeface="宋体" panose="02010600030101010101" pitchFamily="2" charset="-122"/>
              </a:defRPr>
            </a:lvl4pPr>
            <a:lvl5pPr marL="2057400" indent="-228600" eaLnBrk="0" hangingPunct="0">
              <a:defRPr sz="2000"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u="sng">
                <a:solidFill>
                  <a:schemeClr val="tx1"/>
                </a:solidFill>
                <a:latin typeface="Arial" panose="020b0604020202020204" pitchFamily="34" charset="0"/>
                <a:ea typeface="宋体" panose="02010600030101010101" pitchFamily="2" charset="-122"/>
              </a:defRPr>
            </a:lvl9pPr>
          </a:lstStyle>
          <a:p>
            <a:pPr defTabSz="685800" fontAlgn="base">
              <a:spcBef>
                <a:spcPct val="50000"/>
              </a:spcBef>
              <a:spcAft>
                <a:spcPct val="0"/>
              </a:spcAft>
              <a:defRPr/>
            </a:pPr>
            <a:r>
              <a:rPr lang="en-US" altLang="zh-CN" sz="2800" b="1" u="none">
                <a:solidFill>
                  <a:schemeClr val="accent1"/>
                </a:solidFill>
                <a:latin typeface="华文新魏" panose="02010800040101010101" charset="-122"/>
                <a:ea typeface="华文新魏" panose="02010800040101010101" charset="-122"/>
                <a:cs typeface="华文新魏" panose="02010800040101010101" charset="-122"/>
              </a:rPr>
              <a:t>3.</a:t>
            </a:r>
            <a:r>
              <a:rPr lang="zh-CN" altLang="en-US" sz="2800" b="1" u="none">
                <a:solidFill>
                  <a:schemeClr val="accent1"/>
                </a:solidFill>
                <a:latin typeface="华文新魏" panose="02010800040101010101" charset="-122"/>
                <a:ea typeface="华文新魏" panose="02010800040101010101" charset="-122"/>
                <a:cs typeface="华文新魏" panose="02010800040101010101" charset="-122"/>
              </a:rPr>
              <a:t>我国从</a:t>
            </a:r>
            <a:r>
              <a:rPr lang="zh-CN" altLang="en-US" sz="2800" b="1" u="none">
                <a:solidFill>
                  <a:schemeClr val="accent1"/>
                </a:solidFill>
                <a:latin typeface="华文新魏" panose="02010800040101010101" charset="-122"/>
                <a:ea typeface="华文新魏" panose="02010800040101010101" charset="-122"/>
                <a:cs typeface="华文新魏" panose="02010800040101010101" charset="-122"/>
                <a:sym typeface="+mn-ea"/>
              </a:rPr>
              <a:t>北方</a:t>
            </a:r>
            <a:r>
              <a:rPr lang="zh-CN" altLang="en-US" sz="2800" b="1" u="none">
                <a:solidFill>
                  <a:schemeClr val="accent1"/>
                </a:solidFill>
                <a:latin typeface="华文新魏" panose="02010800040101010101" charset="-122"/>
                <a:ea typeface="华文新魏" panose="02010800040101010101" charset="-122"/>
                <a:cs typeface="华文新魏" panose="02010800040101010101" charset="-122"/>
              </a:rPr>
              <a:t>到</a:t>
            </a:r>
            <a:r>
              <a:rPr lang="zh-CN" altLang="en-US" sz="2800" b="1" u="none">
                <a:solidFill>
                  <a:schemeClr val="accent1"/>
                </a:solidFill>
                <a:latin typeface="华文新魏" panose="02010800040101010101" charset="-122"/>
                <a:ea typeface="华文新魏" panose="02010800040101010101" charset="-122"/>
                <a:cs typeface="华文新魏" panose="02010800040101010101" charset="-122"/>
                <a:sym typeface="+mn-ea"/>
              </a:rPr>
              <a:t>南方</a:t>
            </a:r>
            <a:r>
              <a:rPr lang="zh-CN" altLang="en-US" sz="2800" b="1" u="none">
                <a:solidFill>
                  <a:schemeClr val="accent1"/>
                </a:solidFill>
                <a:latin typeface="华文新魏" panose="02010800040101010101" charset="-122"/>
                <a:ea typeface="华文新魏" panose="02010800040101010101" charset="-122"/>
                <a:cs typeface="华文新魏" panose="02010800040101010101" charset="-122"/>
              </a:rPr>
              <a:t>群落的变化</a:t>
            </a:r>
            <a:endParaRPr lang="zh-CN" altLang="en-US" sz="2800" b="1" u="none">
              <a:solidFill>
                <a:schemeClr val="accent1"/>
              </a:solidFill>
              <a:latin typeface="华文新魏" panose="02010800040101010101" charset="-122"/>
              <a:ea typeface="华文新魏" panose="02010800040101010101" charset="-122"/>
              <a:cs typeface="华文新魏" panose="02010800040101010101" charset="-122"/>
            </a:endParaRPr>
          </a:p>
        </p:txBody>
      </p:sp>
      <p:pic>
        <p:nvPicPr>
          <p:cNvPr id="7" name="Picture 3" descr="16-28"/>
          <p:cNvPicPr>
            <a:picLocks noChangeAspect="1"/>
          </p:cNvPicPr>
          <p:nvPr>
            <p:custDataLst>
              <p:tags r:id="rId6"/>
            </p:custDataLst>
          </p:nvPr>
        </p:nvPicPr>
        <p:blipFill>
          <a:blip r:embed="rId5"/>
          <a:stretch>
            <a:fillRect/>
          </a:stretch>
        </p:blipFill>
        <p:spPr>
          <a:xfrm>
            <a:off x="3334266" y="3867720"/>
            <a:ext cx="4122292" cy="2353509"/>
          </a:xfrm>
          <a:prstGeom prst="rect">
            <a:avLst/>
          </a:prstGeom>
          <a:noFill/>
          <a:ln w="9525">
            <a:noFill/>
          </a:ln>
          <a:effectLst>
            <a:glow rad="228600">
              <a:srgbClr val="F18870">
                <a:satMod val="175000"/>
                <a:alpha val="40000"/>
              </a:srgbClr>
            </a:glow>
          </a:effectLst>
        </p:spPr>
      </p:pic>
      <p:sp>
        <p:nvSpPr>
          <p:cNvPr id="8" name="Text Box 4"/>
          <p:cNvSpPr txBox="1"/>
          <p:nvPr>
            <p:custDataLst>
              <p:tags r:id="rId7"/>
            </p:custDataLst>
          </p:nvPr>
        </p:nvSpPr>
        <p:spPr>
          <a:xfrm>
            <a:off x="4863062" y="5747340"/>
            <a:ext cx="1655197" cy="520700"/>
          </a:xfrm>
          <a:prstGeom prst="rect">
            <a:avLst/>
          </a:prstGeom>
          <a:noFill/>
          <a:ln w="9525">
            <a:noFill/>
          </a:ln>
        </p:spPr>
        <p:txBody>
          <a:bodyPr lIns="91408" tIns="45703" rIns="91408" bIns="45703">
            <a:spAutoFit/>
          </a:bodyPr>
          <a:lstStyle/>
          <a:p>
            <a:pPr eaLnBrk="0" hangingPunct="0">
              <a:spcBef>
                <a:spcPct val="50000"/>
              </a:spcBef>
            </a:pPr>
            <a:r>
              <a:rPr lang="zh-CN" altLang="en-US" sz="2800" b="1">
                <a:solidFill>
                  <a:srgbClr val="FFFFFF"/>
                </a:solidFill>
                <a:latin typeface="华文新魏" panose="02010800040101010101" charset="-122"/>
                <a:ea typeface="华文新魏" panose="02010800040101010101" charset="-122"/>
                <a:cs typeface="Arial"/>
              </a:rPr>
              <a:t>热带雨林</a:t>
            </a:r>
            <a:endParaRPr lang="zh-CN" altLang="en-US" sz="2800" b="1">
              <a:solidFill>
                <a:srgbClr val="FFFFFF"/>
              </a:solidFill>
              <a:latin typeface="华文新魏" panose="02010800040101010101" charset="-122"/>
              <a:ea typeface="华文新魏" panose="02010800040101010101" charset="-122"/>
              <a:cs typeface="Arial"/>
            </a:endParaRPr>
          </a:p>
        </p:txBody>
      </p:sp>
      <p:pic>
        <p:nvPicPr>
          <p:cNvPr id="9" name="Picture 5" descr="16-32"/>
          <p:cNvPicPr>
            <a:picLocks noChangeAspect="1"/>
          </p:cNvPicPr>
          <p:nvPr>
            <p:custDataLst>
              <p:tags r:id="rId9"/>
            </p:custDataLst>
          </p:nvPr>
        </p:nvPicPr>
        <p:blipFill>
          <a:blip r:embed="rId8"/>
          <a:stretch>
            <a:fillRect/>
          </a:stretch>
        </p:blipFill>
        <p:spPr>
          <a:xfrm>
            <a:off x="8190945" y="3820903"/>
            <a:ext cx="4001230" cy="2447090"/>
          </a:xfrm>
          <a:prstGeom prst="rect">
            <a:avLst/>
          </a:prstGeom>
          <a:noFill/>
          <a:ln w="9525">
            <a:noFill/>
          </a:ln>
          <a:effectLst>
            <a:glow rad="228600">
              <a:srgbClr val="F18870">
                <a:satMod val="175000"/>
                <a:alpha val="40000"/>
              </a:srgbClr>
            </a:glow>
          </a:effectLst>
        </p:spPr>
      </p:pic>
      <p:sp>
        <p:nvSpPr>
          <p:cNvPr id="10" name="Text Box 6"/>
          <p:cNvSpPr txBox="1"/>
          <p:nvPr>
            <p:custDataLst>
              <p:tags r:id="rId10"/>
            </p:custDataLst>
          </p:nvPr>
        </p:nvSpPr>
        <p:spPr>
          <a:xfrm>
            <a:off x="8737171" y="5840326"/>
            <a:ext cx="3493123" cy="520700"/>
          </a:xfrm>
          <a:prstGeom prst="rect">
            <a:avLst/>
          </a:prstGeom>
          <a:noFill/>
          <a:ln w="9525">
            <a:noFill/>
          </a:ln>
        </p:spPr>
        <p:txBody>
          <a:bodyPr wrap="square" lIns="91408" tIns="45703" rIns="91408" bIns="45703">
            <a:spAutoFit/>
          </a:bodyPr>
          <a:lstStyle/>
          <a:p>
            <a:pPr eaLnBrk="0" hangingPunct="0">
              <a:spcBef>
                <a:spcPct val="50000"/>
              </a:spcBef>
            </a:pPr>
            <a:r>
              <a:rPr lang="zh-CN" altLang="en-US" sz="2800" b="1">
                <a:solidFill>
                  <a:srgbClr val="FFFFFF"/>
                </a:solidFill>
                <a:latin typeface="华文新魏" panose="02010800040101010101" charset="-122"/>
                <a:ea typeface="华文新魏" panose="02010800040101010101" charset="-122"/>
                <a:cs typeface="Arial"/>
              </a:rPr>
              <a:t>亚热带常绿阔叶林</a:t>
            </a:r>
            <a:endParaRPr lang="zh-CN" altLang="en-US" sz="2800" b="1">
              <a:solidFill>
                <a:srgbClr val="FFFFFF"/>
              </a:solidFill>
              <a:latin typeface="华文新魏" panose="02010800040101010101" charset="-122"/>
              <a:ea typeface="华文新魏" panose="02010800040101010101" charset="-122"/>
              <a:cs typeface="Arial"/>
            </a:endParaRPr>
          </a:p>
        </p:txBody>
      </p:sp>
      <p:pic>
        <p:nvPicPr>
          <p:cNvPr id="11" name="Picture 7" descr="16-34"/>
          <p:cNvPicPr>
            <a:picLocks noChangeAspect="1"/>
          </p:cNvPicPr>
          <p:nvPr>
            <p:custDataLst>
              <p:tags r:id="rId12"/>
            </p:custDataLst>
          </p:nvPr>
        </p:nvPicPr>
        <p:blipFill>
          <a:blip r:embed="rId11"/>
          <a:stretch>
            <a:fillRect/>
          </a:stretch>
        </p:blipFill>
        <p:spPr>
          <a:xfrm>
            <a:off x="8069512" y="1070822"/>
            <a:ext cx="3438789" cy="2371454"/>
          </a:xfrm>
          <a:prstGeom prst="rect">
            <a:avLst/>
          </a:prstGeom>
          <a:noFill/>
          <a:ln w="9525">
            <a:noFill/>
          </a:ln>
          <a:effectLst>
            <a:glow rad="228600">
              <a:srgbClr val="F18870">
                <a:satMod val="175000"/>
                <a:alpha val="40000"/>
              </a:srgbClr>
            </a:glow>
          </a:effectLst>
        </p:spPr>
      </p:pic>
      <p:sp>
        <p:nvSpPr>
          <p:cNvPr id="12" name="Text Box 8"/>
          <p:cNvSpPr txBox="1"/>
          <p:nvPr>
            <p:custDataLst>
              <p:tags r:id="rId13"/>
            </p:custDataLst>
          </p:nvPr>
        </p:nvSpPr>
        <p:spPr>
          <a:xfrm>
            <a:off x="8381259" y="2856987"/>
            <a:ext cx="3038547" cy="520700"/>
          </a:xfrm>
          <a:prstGeom prst="rect">
            <a:avLst/>
          </a:prstGeom>
          <a:noFill/>
          <a:ln w="9525">
            <a:noFill/>
          </a:ln>
          <a:effectLst>
            <a:glow rad="228600">
              <a:srgbClr val="F18870">
                <a:satMod val="175000"/>
                <a:alpha val="40000"/>
              </a:srgbClr>
            </a:glow>
          </a:effectLst>
        </p:spPr>
        <p:txBody>
          <a:bodyPr wrap="square" lIns="91408" tIns="45703" rIns="91408" bIns="45703">
            <a:spAutoFit/>
          </a:bodyPr>
          <a:lstStyle/>
          <a:p>
            <a:pPr marL="0" marR="0" lvl="0" indent="0" defTabSz="914400" eaLnBrk="0" fontAlgn="auto" latinLnBrk="0" hangingPunct="0">
              <a:lnSpc>
                <a:spcPct val="100000"/>
              </a:lnSpc>
              <a:spcBef>
                <a:spcPct val="50000"/>
              </a:spcBef>
              <a:spcAft>
                <a:spcPct val="0"/>
              </a:spcAft>
              <a:buClrTx/>
              <a:buSzTx/>
              <a:buFontTx/>
              <a:buNone/>
              <a:defRPr/>
            </a:pPr>
            <a:r>
              <a:rPr kumimoji="0" lang="zh-CN" altLang="en-US" sz="2800" b="1" i="0" u="none" strike="noStrike" kern="0" cap="none" spc="0" normalizeH="0" baseline="0" noProof="0">
                <a:ln>
                  <a:noFill/>
                </a:ln>
                <a:solidFill>
                  <a:srgbClr val="FFFFFF"/>
                </a:solidFill>
                <a:effectLst/>
                <a:uLnTx/>
                <a:uFillTx/>
                <a:latin typeface="华文新魏" panose="02010800040101010101" charset="-122"/>
                <a:ea typeface="华文新魏" panose="02010800040101010101" charset="-122"/>
                <a:cs typeface="Arial"/>
              </a:rPr>
              <a:t>温带落叶阔叶林</a:t>
            </a:r>
            <a:endParaRPr kumimoji="0" lang="zh-CN" altLang="en-US" sz="2800" b="1" i="0" u="none" strike="noStrike" kern="0" cap="none" spc="0" normalizeH="0" baseline="0" noProof="0">
              <a:ln>
                <a:noFill/>
              </a:ln>
              <a:solidFill>
                <a:srgbClr val="FFFFFF"/>
              </a:solidFill>
              <a:effectLst/>
              <a:uLnTx/>
              <a:uFillTx/>
              <a:latin typeface="华文新魏" panose="02010800040101010101" charset="-122"/>
              <a:ea typeface="华文新魏" panose="02010800040101010101" charset="-122"/>
              <a:cs typeface="Arial"/>
            </a:endParaRPr>
          </a:p>
        </p:txBody>
      </p:sp>
      <p:pic>
        <p:nvPicPr>
          <p:cNvPr id="13" name="Picture 9" descr="16-35"/>
          <p:cNvPicPr>
            <a:picLocks noChangeAspect="1"/>
          </p:cNvPicPr>
          <p:nvPr>
            <p:custDataLst>
              <p:tags r:id="rId15"/>
            </p:custDataLst>
          </p:nvPr>
        </p:nvPicPr>
        <p:blipFill>
          <a:blip r:embed="rId14"/>
          <a:stretch>
            <a:fillRect/>
          </a:stretch>
        </p:blipFill>
        <p:spPr>
          <a:xfrm>
            <a:off x="4410070" y="1071063"/>
            <a:ext cx="3139494" cy="2320495"/>
          </a:xfrm>
          <a:prstGeom prst="rect">
            <a:avLst/>
          </a:prstGeom>
          <a:noFill/>
          <a:ln w="9525">
            <a:noFill/>
          </a:ln>
          <a:effectLst>
            <a:glow rad="228600">
              <a:srgbClr val="F18870">
                <a:satMod val="175000"/>
                <a:alpha val="40000"/>
              </a:srgbClr>
            </a:glow>
          </a:effectLst>
        </p:spPr>
      </p:pic>
      <p:sp>
        <p:nvSpPr>
          <p:cNvPr id="14" name="Text Box 10"/>
          <p:cNvSpPr txBox="1"/>
          <p:nvPr>
            <p:custDataLst>
              <p:tags r:id="rId16"/>
            </p:custDataLst>
          </p:nvPr>
        </p:nvSpPr>
        <p:spPr>
          <a:xfrm>
            <a:off x="4951991" y="2781450"/>
            <a:ext cx="2483591" cy="520700"/>
          </a:xfrm>
          <a:prstGeom prst="rect">
            <a:avLst/>
          </a:prstGeom>
          <a:noFill/>
          <a:ln w="9525">
            <a:noFill/>
          </a:ln>
        </p:spPr>
        <p:txBody>
          <a:bodyPr lIns="91408" tIns="45703" rIns="91408" bIns="45703">
            <a:spAutoFit/>
          </a:bodyPr>
          <a:lstStyle/>
          <a:p>
            <a:pPr eaLnBrk="0" hangingPunct="0">
              <a:spcBef>
                <a:spcPct val="50000"/>
              </a:spcBef>
            </a:pPr>
            <a:r>
              <a:rPr lang="zh-CN" altLang="en-US" sz="2800" b="1">
                <a:solidFill>
                  <a:srgbClr val="FFFFFF"/>
                </a:solidFill>
                <a:latin typeface="华文新魏" panose="02010800040101010101" charset="-122"/>
                <a:ea typeface="华文新魏" panose="02010800040101010101" charset="-122"/>
                <a:cs typeface="Arial"/>
              </a:rPr>
              <a:t>寒带针叶林</a:t>
            </a:r>
            <a:endParaRPr lang="zh-CN" altLang="en-US" sz="2800" b="1">
              <a:solidFill>
                <a:srgbClr val="FFFFFF"/>
              </a:solidFill>
              <a:latin typeface="华文新魏" panose="02010800040101010101" charset="-122"/>
              <a:ea typeface="华文新魏" panose="02010800040101010101" charset="-122"/>
              <a:cs typeface="Arial"/>
            </a:endParaRPr>
          </a:p>
        </p:txBody>
      </p:sp>
      <p:sp>
        <p:nvSpPr>
          <p:cNvPr id="15" name="Line 14"/>
          <p:cNvSpPr/>
          <p:nvPr>
            <p:custDataLst>
              <p:tags r:id="rId17"/>
            </p:custDataLst>
          </p:nvPr>
        </p:nvSpPr>
        <p:spPr>
          <a:xfrm flipV="1">
            <a:off x="3813280" y="2106556"/>
            <a:ext cx="596789" cy="4444"/>
          </a:xfrm>
          <a:prstGeom prst="line">
            <a:avLst/>
          </a:prstGeom>
          <a:ln w="76200" cap="flat" cmpd="sng">
            <a:solidFill>
              <a:srgbClr val="FF0000"/>
            </a:solidFill>
            <a:prstDash val="solid"/>
            <a:headEnd type="none" w="med" len="med"/>
            <a:tailEnd type="triangle" w="med" len="med"/>
          </a:ln>
        </p:spPr>
        <p:txBody>
          <a:bodyPr/>
          <a:lstStyle/>
          <a:p>
            <a:endParaRPr>
              <a:solidFill>
                <a:srgbClr val="000000"/>
              </a:solidFill>
              <a:latin typeface="Arial"/>
              <a:ea typeface="微软雅黑" panose="020b0503020204020204" pitchFamily="34" charset="-122"/>
              <a:cs typeface="Arial"/>
            </a:endParaRPr>
          </a:p>
        </p:txBody>
      </p:sp>
      <p:sp>
        <p:nvSpPr>
          <p:cNvPr id="16" name="Line 15"/>
          <p:cNvSpPr/>
          <p:nvPr>
            <p:custDataLst>
              <p:tags r:id="rId18"/>
            </p:custDataLst>
          </p:nvPr>
        </p:nvSpPr>
        <p:spPr>
          <a:xfrm>
            <a:off x="9125976" y="3442349"/>
            <a:ext cx="19046" cy="475527"/>
          </a:xfrm>
          <a:prstGeom prst="line">
            <a:avLst/>
          </a:prstGeom>
          <a:ln w="76200" cap="flat" cmpd="sng">
            <a:solidFill>
              <a:srgbClr val="FF0000"/>
            </a:solidFill>
            <a:prstDash val="solid"/>
            <a:headEnd type="none" w="med" len="med"/>
            <a:tailEnd type="triangle" w="med" len="med"/>
          </a:ln>
        </p:spPr>
        <p:txBody>
          <a:bodyPr/>
          <a:lstStyle/>
          <a:p>
            <a:endParaRPr>
              <a:solidFill>
                <a:srgbClr val="000000"/>
              </a:solidFill>
              <a:latin typeface="Arial"/>
              <a:ea typeface="微软雅黑" panose="020b0503020204020204" pitchFamily="34" charset="-122"/>
              <a:cs typeface="Arial"/>
            </a:endParaRPr>
          </a:p>
        </p:txBody>
      </p:sp>
      <p:sp>
        <p:nvSpPr>
          <p:cNvPr id="17" name="Line 16"/>
          <p:cNvSpPr/>
          <p:nvPr>
            <p:custDataLst>
              <p:tags r:id="rId19"/>
            </p:custDataLst>
          </p:nvPr>
        </p:nvSpPr>
        <p:spPr>
          <a:xfrm flipH="1" flipV="1">
            <a:off x="7502913" y="5044173"/>
            <a:ext cx="566315" cy="635"/>
          </a:xfrm>
          <a:prstGeom prst="line">
            <a:avLst/>
          </a:prstGeom>
          <a:ln w="76200" cap="flat" cmpd="sng">
            <a:solidFill>
              <a:srgbClr val="FF0000"/>
            </a:solidFill>
            <a:prstDash val="solid"/>
            <a:headEnd type="none" w="med" len="med"/>
            <a:tailEnd type="triangle" w="med" len="med"/>
          </a:ln>
        </p:spPr>
        <p:txBody>
          <a:bodyPr/>
          <a:lstStyle/>
          <a:p>
            <a:endParaRPr>
              <a:solidFill>
                <a:srgbClr val="000000"/>
              </a:solidFill>
              <a:latin typeface="Arial"/>
              <a:ea typeface="微软雅黑" panose="020b0503020204020204" pitchFamily="34" charset="-122"/>
              <a:cs typeface="Arial"/>
            </a:endParaRPr>
          </a:p>
        </p:txBody>
      </p:sp>
      <p:sp>
        <p:nvSpPr>
          <p:cNvPr id="18" name="Text Box 7"/>
          <p:cNvSpPr txBox="1"/>
          <p:nvPr>
            <p:custDataLst>
              <p:tags r:id="rId20"/>
            </p:custDataLst>
          </p:nvPr>
        </p:nvSpPr>
        <p:spPr>
          <a:xfrm>
            <a:off x="1165715" y="6337128"/>
            <a:ext cx="8422184" cy="520700"/>
          </a:xfrm>
          <a:prstGeom prst="rect">
            <a:avLst/>
          </a:prstGeom>
          <a:noFill/>
          <a:ln w="9525">
            <a:noFill/>
          </a:ln>
        </p:spPr>
        <p:txBody>
          <a:bodyPr wrap="square" lIns="91408" tIns="45703" rIns="91408" bIns="45703">
            <a:spAutoFit/>
          </a:bodyPr>
          <a:lstStyle/>
          <a:p>
            <a:r>
              <a:rPr lang="zh-CN" altLang="en-US" sz="2800" b="1">
                <a:solidFill>
                  <a:srgbClr val="000000"/>
                </a:solidFill>
                <a:latin typeface="华文新魏" panose="02010800040101010101" charset="-122"/>
                <a:ea typeface="华文新魏" panose="02010800040101010101" charset="-122"/>
                <a:cs typeface="华文新魏" panose="02010800040101010101" charset="-122"/>
              </a:rPr>
              <a:t>注意：越靠近热带地区，单位面积内的物种越</a:t>
            </a:r>
            <a:r>
              <a:rPr lang="en-US" altLang="zh-CN" sz="2800" b="1">
                <a:solidFill>
                  <a:srgbClr val="000000"/>
                </a:solidFill>
                <a:latin typeface="华文新魏" panose="02010800040101010101" charset="-122"/>
                <a:ea typeface="华文新魏" panose="02010800040101010101" charset="-122"/>
                <a:cs typeface="华文新魏" panose="02010800040101010101" charset="-122"/>
              </a:rPr>
              <a:t>_____</a:t>
            </a:r>
            <a:endParaRPr lang="zh-CN" altLang="en-US" sz="2800" b="1">
              <a:solidFill>
                <a:srgbClr val="000000"/>
              </a:solidFill>
              <a:latin typeface="华文新魏" panose="02010800040101010101" charset="-122"/>
              <a:ea typeface="华文新魏" panose="02010800040101010101" charset="-122"/>
              <a:cs typeface="华文新魏" panose="02010800040101010101" charset="-122"/>
            </a:endParaRPr>
          </a:p>
        </p:txBody>
      </p:sp>
      <p:sp>
        <p:nvSpPr>
          <p:cNvPr id="19" name="TextBox 18"/>
          <p:cNvSpPr txBox="1"/>
          <p:nvPr>
            <p:custDataLst>
              <p:tags r:id="rId21"/>
            </p:custDataLst>
          </p:nvPr>
        </p:nvSpPr>
        <p:spPr>
          <a:xfrm>
            <a:off x="8381104" y="6311723"/>
            <a:ext cx="1151735" cy="521970"/>
          </a:xfrm>
          <a:prstGeom prst="rect">
            <a:avLst/>
          </a:prstGeom>
          <a:noFill/>
        </p:spPr>
        <p:txBody>
          <a:bodyPr wrap="square" rtlCol="0">
            <a:spAutoFit/>
          </a:bodyPr>
          <a:lstStyle/>
          <a:p>
            <a:r>
              <a:rPr lang="zh-CN" altLang="en-US" sz="2800" b="1">
                <a:solidFill>
                  <a:srgbClr val="FF0000"/>
                </a:solidFill>
                <a:latin typeface="华文新魏" panose="02010800040101010101" charset="-122"/>
                <a:ea typeface="华文新魏" panose="02010800040101010101" charset="-122"/>
                <a:cs typeface="Arial"/>
              </a:rPr>
              <a:t>丰富</a:t>
            </a:r>
            <a:endParaRPr lang="zh-CN" altLang="en-US" sz="2800" b="1">
              <a:solidFill>
                <a:srgbClr val="FF0000"/>
              </a:solidFill>
              <a:latin typeface="华文新魏" panose="02010800040101010101" charset="-122"/>
              <a:ea typeface="华文新魏" panose="02010800040101010101" charset="-122"/>
              <a:cs typeface="Arial"/>
            </a:endParaRPr>
          </a:p>
        </p:txBody>
      </p:sp>
      <p:pic>
        <p:nvPicPr>
          <p:cNvPr id="20" name="Picture 4" descr="mt_2299"/>
          <p:cNvPicPr>
            <a:picLocks noChangeAspect="1" noChangeArrowheads="1"/>
          </p:cNvPicPr>
          <p:nvPr>
            <p:custDataLst>
              <p:tags r:id="rId23"/>
            </p:custDataLst>
          </p:nvPr>
        </p:nvPicPr>
        <p:blipFill>
          <a:blip r:embed="rId22"/>
          <a:stretch>
            <a:fillRect/>
          </a:stretch>
        </p:blipFill>
        <p:spPr bwMode="auto">
          <a:xfrm>
            <a:off x="1021702" y="1071063"/>
            <a:ext cx="2906492" cy="2306528"/>
          </a:xfrm>
          <a:prstGeom prst="rect">
            <a:avLst/>
          </a:prstGeom>
          <a:noFill/>
          <a:ln w="9525" algn="ctr">
            <a:solidFill>
              <a:srgbClr val="990000"/>
            </a:solidFill>
            <a:prstDash val="lgDashDotDot"/>
            <a:miter lim="800000"/>
          </a:ln>
          <a:effectLst>
            <a:glow rad="228600">
              <a:srgbClr val="F18870">
                <a:satMod val="175000"/>
                <a:alpha val="40000"/>
              </a:srgbClr>
            </a:glow>
          </a:effectLst>
        </p:spPr>
      </p:pic>
      <p:sp>
        <p:nvSpPr>
          <p:cNvPr id="21" name="Line 14"/>
          <p:cNvSpPr/>
          <p:nvPr>
            <p:custDataLst>
              <p:tags r:id="rId24"/>
            </p:custDataLst>
          </p:nvPr>
        </p:nvSpPr>
        <p:spPr>
          <a:xfrm flipV="1">
            <a:off x="7548928" y="2111001"/>
            <a:ext cx="520604" cy="4444"/>
          </a:xfrm>
          <a:prstGeom prst="line">
            <a:avLst/>
          </a:prstGeom>
          <a:ln w="76200" cap="flat" cmpd="sng">
            <a:solidFill>
              <a:srgbClr val="FF0000"/>
            </a:solidFill>
            <a:prstDash val="solid"/>
            <a:headEnd type="none" w="med" len="med"/>
            <a:tailEnd type="triangle" w="med" len="med"/>
          </a:ln>
        </p:spPr>
        <p:txBody>
          <a:bodyPr/>
          <a:lstStyle/>
          <a:p>
            <a:endParaRPr>
              <a:solidFill>
                <a:srgbClr val="000000"/>
              </a:solidFill>
              <a:latin typeface="Arial"/>
              <a:ea typeface="微软雅黑" panose="020b0503020204020204" pitchFamily="34" charset="-122"/>
              <a:cs typeface="Arial"/>
            </a:endParaRPr>
          </a:p>
        </p:txBody>
      </p:sp>
      <p:sp>
        <p:nvSpPr>
          <p:cNvPr id="22" name="Text Box 10"/>
          <p:cNvSpPr txBox="1"/>
          <p:nvPr>
            <p:custDataLst>
              <p:tags r:id="rId25"/>
            </p:custDataLst>
          </p:nvPr>
        </p:nvSpPr>
        <p:spPr>
          <a:xfrm>
            <a:off x="1682615" y="2703981"/>
            <a:ext cx="2020196" cy="520700"/>
          </a:xfrm>
          <a:prstGeom prst="rect">
            <a:avLst/>
          </a:prstGeom>
          <a:noFill/>
          <a:ln w="9525">
            <a:noFill/>
          </a:ln>
        </p:spPr>
        <p:txBody>
          <a:bodyPr wrap="square" lIns="91408" tIns="45703" rIns="91408" bIns="45703">
            <a:spAutoFit/>
          </a:bodyPr>
          <a:lstStyle/>
          <a:p>
            <a:pPr eaLnBrk="0" hangingPunct="0">
              <a:spcBef>
                <a:spcPct val="50000"/>
              </a:spcBef>
            </a:pPr>
            <a:r>
              <a:rPr lang="zh-CN" altLang="en-US" sz="2800" b="1">
                <a:solidFill>
                  <a:srgbClr val="FFFFFF"/>
                </a:solidFill>
                <a:latin typeface="华文新魏" panose="02010800040101010101" charset="-122"/>
                <a:ea typeface="华文新魏" panose="02010800040101010101" charset="-122"/>
                <a:cs typeface="Arial"/>
              </a:rPr>
              <a:t>北极冻原</a:t>
            </a:r>
            <a:endParaRPr lang="zh-CN" altLang="en-US" sz="2800" b="1">
              <a:solidFill>
                <a:srgbClr val="FFFFFF"/>
              </a:solidFill>
              <a:latin typeface="华文新魏" panose="02010800040101010101" charset="-122"/>
              <a:ea typeface="华文新魏" panose="02010800040101010101" charset="-122"/>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8" name="文本框 7"/>
          <p:cNvSpPr txBox="1"/>
          <p:nvPr>
            <p:custDataLst>
              <p:tags r:id="rId4"/>
            </p:custDataLst>
          </p:nvPr>
        </p:nvSpPr>
        <p:spPr>
          <a:xfrm>
            <a:off x="5050155" y="76835"/>
            <a:ext cx="466598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accent1"/>
                </a:solidFill>
                <a:effectLst/>
                <a:uLnTx/>
                <a:uFillTx/>
                <a:latin typeface="华文新魏" panose="02010800040101010101" charset="-122"/>
                <a:ea typeface="华文新魏" panose="02010800040101010101" charset="-122"/>
                <a:cs typeface="微软雅黑" panose="020b0503020204020204" pitchFamily="34" charset="-122"/>
              </a:rPr>
              <a:t>溯因推理</a:t>
            </a:r>
            <a:endParaRPr kumimoji="0" lang="zh-CN" altLang="en-US" sz="3200" b="1" i="0" u="none" strike="noStrike" kern="1200" cap="none" spc="0" normalizeH="0" baseline="0" noProof="0">
              <a:ln>
                <a:noFill/>
              </a:ln>
              <a:solidFill>
                <a:schemeClr val="accent1"/>
              </a:solidFill>
              <a:effectLst/>
              <a:uLnTx/>
              <a:uFillTx/>
              <a:latin typeface="华文新魏" panose="02010800040101010101" charset="-122"/>
              <a:ea typeface="华文新魏" panose="02010800040101010101" charset="-122"/>
              <a:cs typeface="微软雅黑" panose="020b0503020204020204" pitchFamily="34" charset="-122"/>
            </a:endParaRPr>
          </a:p>
        </p:txBody>
      </p:sp>
      <p:sp>
        <p:nvSpPr>
          <p:cNvPr id="6" name="文本框 5"/>
          <p:cNvSpPr txBox="1"/>
          <p:nvPr>
            <p:custDataLst>
              <p:tags r:id="rId5"/>
            </p:custDataLst>
          </p:nvPr>
        </p:nvSpPr>
        <p:spPr>
          <a:xfrm>
            <a:off x="451485" y="925195"/>
            <a:ext cx="11479530" cy="5259070"/>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某湖泊中生活着鲈鱼和短吻鳄，短吻鳄会捕食鲈鱼，而鲈鱼又是人们喜爱的美味。当地居民为了提高这种鲈鱼的产量而大量捕杀短吻鳄。在短吻鳄被捕杀儿乎绝迹之后，鲈鱼的产量却没有增加。调查表明湖中鲈鱼的种群数虽竟然比原来还下降了。追溯原因，有人提出了以下可能：</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A. 气候变化造成鲈鱼的食物短缺；</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B. 短吻鳄捕食的另一种鱼以鲈鱼为食；</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C. 捕杀短吻鳄前鲈鱼的种群已经衰退；</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D. 人类主要捕捞鲈鱼幼龄鱼造成种群衰退。</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以上四种解释都有道理吗。你认为哪种是最可能的原因？作出推测后，应该怎样进一步判别？</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p:txBody>
      </p:sp>
      <p:grpSp>
        <p:nvGrpSpPr>
          <p:cNvPr id="17" name="组合 16" descr="7b0a202020202274657874626f78223a20227b5c2263617465676f72795f69645c223a31303431302c5c2269645c223a32303334323034357d220a7d0a"/>
          <p:cNvGrpSpPr/>
          <p:nvPr>
            <p:custDataLst>
              <p:tags r:id="rId6"/>
            </p:custDataLst>
          </p:nvPr>
        </p:nvGrpSpPr>
        <p:grpSpPr>
          <a:xfrm>
            <a:off x="361315" y="187910"/>
            <a:ext cx="2839234" cy="737197"/>
            <a:chOff x="5594" y="3192"/>
            <a:chExt cx="8491" cy="4061"/>
          </a:xfrm>
        </p:grpSpPr>
        <p:grpSp>
          <p:nvGrpSpPr>
            <p:cNvPr id="18" name="图形 4"/>
            <p:cNvGrpSpPr/>
            <p:nvPr>
              <p:custDataLst>
                <p:tags r:id="rId7"/>
              </p:custDataLst>
            </p:nvPr>
          </p:nvGrpSpPr>
          <p:grpSpPr>
            <a:xfrm>
              <a:off x="5594" y="3675"/>
              <a:ext cx="8012" cy="3449"/>
              <a:chOff x="3938587" y="2500312"/>
              <a:chExt cx="4314825" cy="1857375"/>
            </a:xfrm>
          </p:grpSpPr>
          <p:sp>
            <p:nvSpPr>
              <p:cNvPr id="33" name="任意多边形: 形状 6"/>
              <p:cNvSpPr/>
              <p:nvPr>
                <p:custDataLst>
                  <p:tags r:id="rId8"/>
                </p:custDataLst>
              </p:nvPr>
            </p:nvSpPr>
            <p:spPr>
              <a:xfrm>
                <a:off x="4215764" y="2643187"/>
                <a:ext cx="3850957" cy="1518284"/>
              </a:xfrm>
              <a:custGeom>
                <a:gdLst>
                  <a:gd name="connsiteX0" fmla="*/ 0 w 3850957"/>
                  <a:gd name="connsiteY0" fmla="*/ 204788 h 1518284"/>
                  <a:gd name="connsiteX1" fmla="*/ 3850958 w 3850957"/>
                  <a:gd name="connsiteY1" fmla="*/ 0 h 1518284"/>
                  <a:gd name="connsiteX2" fmla="*/ 3583305 w 3850957"/>
                  <a:gd name="connsiteY2" fmla="*/ 1518285 h 1518284"/>
                  <a:gd name="connsiteX3" fmla="*/ 340995 w 3850957"/>
                  <a:gd name="connsiteY3" fmla="*/ 1451610 h 1518284"/>
                  <a:gd name="connsiteX4" fmla="*/ 0 w 3850957"/>
                  <a:gd name="connsiteY4" fmla="*/ 204788 h 1518284"/>
                  <a:gd name="connsiteX5" fmla="*/ 0 w 3850957"/>
                  <a:gd name="connsiteY5" fmla="*/ 204788 h 1518284"/>
                  <a:gd name="connsiteX6" fmla="*/ 0 w 3850957"/>
                  <a:gd name="connsiteY6" fmla="*/ 204788 h 15182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957" h="1518284">
                    <a:moveTo>
                      <a:pt x="0" y="204788"/>
                    </a:moveTo>
                    <a:cubicBezTo>
                      <a:pt x="83820" y="218123"/>
                      <a:pt x="3850958" y="0"/>
                      <a:pt x="3850958" y="0"/>
                    </a:cubicBezTo>
                    <a:lnTo>
                      <a:pt x="3583305" y="1518285"/>
                    </a:lnTo>
                    <a:lnTo>
                      <a:pt x="340995" y="1451610"/>
                    </a:lnTo>
                    <a:lnTo>
                      <a:pt x="0" y="204788"/>
                    </a:lnTo>
                    <a:lnTo>
                      <a:pt x="0" y="204788"/>
                    </a:lnTo>
                    <a:lnTo>
                      <a:pt x="0" y="204788"/>
                    </a:lnTo>
                    <a:close/>
                  </a:path>
                </a:pathLst>
              </a:custGeom>
              <a:solidFill>
                <a:srgbClr val="F4A61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7"/>
              <p:cNvSpPr/>
              <p:nvPr>
                <p:custDataLst>
                  <p:tags r:id="rId9"/>
                </p:custDataLst>
              </p:nvPr>
            </p:nvSpPr>
            <p:spPr>
              <a:xfrm>
                <a:off x="4243387" y="2722244"/>
                <a:ext cx="3760469" cy="1483995"/>
              </a:xfrm>
              <a:custGeom>
                <a:gdLst>
                  <a:gd name="connsiteX0" fmla="*/ 113348 w 3760469"/>
                  <a:gd name="connsiteY0" fmla="*/ 0 h 1483995"/>
                  <a:gd name="connsiteX1" fmla="*/ 0 w 3760469"/>
                  <a:gd name="connsiteY1" fmla="*/ 1483995 h 1483995"/>
                  <a:gd name="connsiteX2" fmla="*/ 3760470 w 3760469"/>
                  <a:gd name="connsiteY2" fmla="*/ 1243965 h 1483995"/>
                  <a:gd name="connsiteX3" fmla="*/ 3760470 w 3760469"/>
                  <a:gd name="connsiteY3" fmla="*/ 110490 h 1483995"/>
                  <a:gd name="connsiteX4" fmla="*/ 113348 w 3760469"/>
                  <a:gd name="connsiteY4" fmla="*/ 0 h 1483995"/>
                  <a:gd name="connsiteX5" fmla="*/ 113348 w 3760469"/>
                  <a:gd name="connsiteY5" fmla="*/ 0 h 14839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469" h="1483995">
                    <a:moveTo>
                      <a:pt x="113348" y="0"/>
                    </a:moveTo>
                    <a:lnTo>
                      <a:pt x="0" y="1483995"/>
                    </a:lnTo>
                    <a:lnTo>
                      <a:pt x="3760470" y="1243965"/>
                    </a:lnTo>
                    <a:lnTo>
                      <a:pt x="3760470" y="110490"/>
                    </a:lnTo>
                    <a:lnTo>
                      <a:pt x="113348" y="0"/>
                    </a:lnTo>
                    <a:lnTo>
                      <a:pt x="113348" y="0"/>
                    </a:lnTo>
                    <a:close/>
                  </a:path>
                </a:pathLst>
              </a:custGeom>
              <a:solidFill>
                <a:srgbClr val="FFEC8F"/>
              </a:solidFill>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8"/>
              <p:cNvSpPr/>
              <p:nvPr>
                <p:custDataLst>
                  <p:tags r:id="rId10"/>
                </p:custDataLst>
              </p:nvPr>
            </p:nvSpPr>
            <p:spPr>
              <a:xfrm>
                <a:off x="4477701" y="2635566"/>
                <a:ext cx="240982" cy="283845"/>
              </a:xfrm>
              <a:custGeom>
                <a:gdLst>
                  <a:gd name="connsiteX0" fmla="*/ 0 w 240982"/>
                  <a:gd name="connsiteY0" fmla="*/ 283845 h 283845"/>
                  <a:gd name="connsiteX1" fmla="*/ 101918 w 240982"/>
                  <a:gd name="connsiteY1" fmla="*/ 0 h 283845"/>
                  <a:gd name="connsiteX2" fmla="*/ 240983 w 240982"/>
                  <a:gd name="connsiteY2" fmla="*/ 0 h 283845"/>
                  <a:gd name="connsiteX3" fmla="*/ 139065 w 240982"/>
                  <a:gd name="connsiteY3" fmla="*/ 283845 h 283845"/>
                  <a:gd name="connsiteX4" fmla="*/ 0 w 240982"/>
                  <a:gd name="connsiteY4" fmla="*/ 283845 h 283845"/>
                  <a:gd name="connsiteX5" fmla="*/ 0 w 240982"/>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283845">
                    <a:moveTo>
                      <a:pt x="0" y="283845"/>
                    </a:moveTo>
                    <a:lnTo>
                      <a:pt x="101918" y="0"/>
                    </a:lnTo>
                    <a:lnTo>
                      <a:pt x="240983" y="0"/>
                    </a:lnTo>
                    <a:lnTo>
                      <a:pt x="139065"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9"/>
              <p:cNvSpPr/>
              <p:nvPr>
                <p:custDataLst>
                  <p:tags r:id="rId11"/>
                </p:custDataLst>
              </p:nvPr>
            </p:nvSpPr>
            <p:spPr>
              <a:xfrm>
                <a:off x="4660582" y="2701289"/>
                <a:ext cx="240029" cy="283845"/>
              </a:xfrm>
              <a:custGeom>
                <a:gdLst>
                  <a:gd name="connsiteX0" fmla="*/ 0 w 240029"/>
                  <a:gd name="connsiteY0" fmla="*/ 283845 h 283845"/>
                  <a:gd name="connsiteX1" fmla="*/ 101917 w 240029"/>
                  <a:gd name="connsiteY1" fmla="*/ 0 h 283845"/>
                  <a:gd name="connsiteX2" fmla="*/ 240030 w 240029"/>
                  <a:gd name="connsiteY2" fmla="*/ 0 h 283845"/>
                  <a:gd name="connsiteX3" fmla="*/ 138113 w 240029"/>
                  <a:gd name="connsiteY3" fmla="*/ 283845 h 283845"/>
                  <a:gd name="connsiteX4" fmla="*/ 0 w 240029"/>
                  <a:gd name="connsiteY4" fmla="*/ 283845 h 283845"/>
                  <a:gd name="connsiteX5" fmla="*/ 0 w 240029"/>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028" h="283845">
                    <a:moveTo>
                      <a:pt x="0" y="283845"/>
                    </a:moveTo>
                    <a:lnTo>
                      <a:pt x="101917" y="0"/>
                    </a:lnTo>
                    <a:lnTo>
                      <a:pt x="240030" y="0"/>
                    </a:lnTo>
                    <a:lnTo>
                      <a:pt x="138113"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10"/>
              <p:cNvSpPr/>
              <p:nvPr>
                <p:custDataLst>
                  <p:tags r:id="rId12"/>
                </p:custDataLst>
              </p:nvPr>
            </p:nvSpPr>
            <p:spPr>
              <a:xfrm>
                <a:off x="6419849" y="3821429"/>
                <a:ext cx="1491615" cy="152400"/>
              </a:xfrm>
              <a:custGeom>
                <a:gdLst>
                  <a:gd name="connsiteX0" fmla="*/ 1491615 w 1491615"/>
                  <a:gd name="connsiteY0" fmla="*/ 57150 h 152400"/>
                  <a:gd name="connsiteX1" fmla="*/ 0 w 1491615"/>
                  <a:gd name="connsiteY1" fmla="*/ 152400 h 152400"/>
                  <a:gd name="connsiteX2" fmla="*/ 1482090 w 1491615"/>
                  <a:gd name="connsiteY2" fmla="*/ 0 h 152400"/>
                  <a:gd name="connsiteX3" fmla="*/ 1491615 w 1491615"/>
                  <a:gd name="connsiteY3" fmla="*/ 57150 h 152400"/>
                  <a:gd name="connsiteX4" fmla="*/ 1491615 w 1491615"/>
                  <a:gd name="connsiteY4" fmla="*/ 57150 h 152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5" h="152400">
                    <a:moveTo>
                      <a:pt x="1491615" y="57150"/>
                    </a:moveTo>
                    <a:lnTo>
                      <a:pt x="0" y="152400"/>
                    </a:lnTo>
                    <a:lnTo>
                      <a:pt x="1482090" y="0"/>
                    </a:lnTo>
                    <a:lnTo>
                      <a:pt x="1491615" y="57150"/>
                    </a:lnTo>
                    <a:lnTo>
                      <a:pt x="1491615" y="57150"/>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11"/>
              <p:cNvSpPr/>
              <p:nvPr>
                <p:custDataLst>
                  <p:tags r:id="rId13"/>
                </p:custDataLst>
              </p:nvPr>
            </p:nvSpPr>
            <p:spPr>
              <a:xfrm>
                <a:off x="3973829" y="2532697"/>
                <a:ext cx="4242435" cy="1790699"/>
              </a:xfrm>
              <a:custGeom>
                <a:gdLst>
                  <a:gd name="connsiteX0" fmla="*/ 4110038 w 4242435"/>
                  <a:gd name="connsiteY0" fmla="*/ 1744980 h 1790699"/>
                  <a:gd name="connsiteX1" fmla="*/ 0 w 4242435"/>
                  <a:gd name="connsiteY1" fmla="*/ 1790700 h 1790699"/>
                  <a:gd name="connsiteX2" fmla="*/ 146685 w 4242435"/>
                  <a:gd name="connsiteY2" fmla="*/ 14288 h 1790699"/>
                  <a:gd name="connsiteX3" fmla="*/ 4242435 w 4242435"/>
                  <a:gd name="connsiteY3" fmla="*/ 0 h 1790699"/>
                  <a:gd name="connsiteX4" fmla="*/ 4110038 w 4242435"/>
                  <a:gd name="connsiteY4" fmla="*/ 1744980 h 1790699"/>
                  <a:gd name="connsiteX5" fmla="*/ 4110038 w 4242435"/>
                  <a:gd name="connsiteY5" fmla="*/ 1744980 h 17906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35" h="1790699">
                    <a:moveTo>
                      <a:pt x="4110038" y="1744980"/>
                    </a:moveTo>
                    <a:lnTo>
                      <a:pt x="0" y="1790700"/>
                    </a:lnTo>
                    <a:lnTo>
                      <a:pt x="146685" y="14288"/>
                    </a:lnTo>
                    <a:lnTo>
                      <a:pt x="4242435" y="0"/>
                    </a:lnTo>
                    <a:lnTo>
                      <a:pt x="4110038" y="1744980"/>
                    </a:lnTo>
                    <a:lnTo>
                      <a:pt x="4110038" y="1744980"/>
                    </a:lnTo>
                    <a:close/>
                  </a:path>
                </a:pathLst>
              </a:custGeom>
              <a:noFill/>
              <a:ln w="65262" cap="flat">
                <a:solidFill>
                  <a:srgbClr val="F49B38"/>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0" name="图形 4"/>
              <p:cNvGrpSpPr/>
              <p:nvPr>
                <p:custDataLst>
                  <p:tags r:id="rId14"/>
                </p:custDataLst>
              </p:nvPr>
            </p:nvGrpSpPr>
            <p:grpSpPr>
              <a:xfrm>
                <a:off x="5595937" y="2823209"/>
                <a:ext cx="2333625" cy="74295"/>
                <a:chOff x="5595937" y="2823209"/>
                <a:chExt cx="2333625" cy="74295"/>
              </a:xfrm>
            </p:grpSpPr>
            <p:sp>
              <p:nvSpPr>
                <p:cNvPr id="41" name="任意多边形: 形状 13"/>
                <p:cNvSpPr/>
                <p:nvPr>
                  <p:custDataLst>
                    <p:tags r:id="rId15"/>
                  </p:custDataLst>
                </p:nvPr>
              </p:nvSpPr>
              <p:spPr>
                <a:xfrm>
                  <a:off x="5595937" y="2823209"/>
                  <a:ext cx="52387" cy="1905"/>
                </a:xfrm>
                <a:custGeom>
                  <a:gdLst>
                    <a:gd name="connsiteX0" fmla="*/ 0 w 52387"/>
                    <a:gd name="connsiteY0" fmla="*/ 0 h 1905"/>
                    <a:gd name="connsiteX1" fmla="*/ 52388 w 52387"/>
                    <a:gd name="connsiteY1" fmla="*/ 1905 h 1905"/>
                  </a:gdLst>
                  <a:cxnLst>
                    <a:cxn ang="0">
                      <a:pos x="connsiteX0" y="connsiteY0"/>
                    </a:cxn>
                    <a:cxn ang="0">
                      <a:pos x="connsiteX1" y="connsiteY1"/>
                    </a:cxn>
                  </a:cxnLst>
                  <a:rect l="l" t="t" r="r" b="b"/>
                  <a:pathLst>
                    <a:path w="52387" h="1905">
                      <a:moveTo>
                        <a:pt x="0" y="0"/>
                      </a:moveTo>
                      <a:lnTo>
                        <a:pt x="52388" y="1905"/>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形状 14"/>
                <p:cNvSpPr/>
                <p:nvPr>
                  <p:custDataLst>
                    <p:tags r:id="rId16"/>
                  </p:custDataLst>
                </p:nvPr>
              </p:nvSpPr>
              <p:spPr>
                <a:xfrm>
                  <a:off x="5755004" y="2827972"/>
                  <a:ext cx="2068830" cy="66675"/>
                </a:xfrm>
                <a:custGeom>
                  <a:gdLst>
                    <a:gd name="connsiteX0" fmla="*/ 0 w 2068830"/>
                    <a:gd name="connsiteY0" fmla="*/ 0 h 66675"/>
                    <a:gd name="connsiteX1" fmla="*/ 2068830 w 2068830"/>
                    <a:gd name="connsiteY1" fmla="*/ 66675 h 66675"/>
                  </a:gdLst>
                  <a:cxnLst>
                    <a:cxn ang="0">
                      <a:pos x="connsiteX0" y="connsiteY0"/>
                    </a:cxn>
                    <a:cxn ang="0">
                      <a:pos x="connsiteX1" y="connsiteY1"/>
                    </a:cxn>
                  </a:cxnLst>
                  <a:rect l="l" t="t" r="r" b="b"/>
                  <a:pathLst>
                    <a:path w="2068830" h="66675">
                      <a:moveTo>
                        <a:pt x="0" y="0"/>
                      </a:moveTo>
                      <a:lnTo>
                        <a:pt x="2068830" y="66675"/>
                      </a:lnTo>
                    </a:path>
                  </a:pathLst>
                </a:custGeom>
                <a:ln w="19050" cap="flat">
                  <a:solidFill>
                    <a:srgbClr val="FFFFFF"/>
                  </a:solidFill>
                  <a:custDash>
                    <a:ds d="836160" sp="836160"/>
                  </a:custDash>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15"/>
                <p:cNvSpPr/>
                <p:nvPr>
                  <p:custDataLst>
                    <p:tags r:id="rId17"/>
                  </p:custDataLst>
                </p:nvPr>
              </p:nvSpPr>
              <p:spPr>
                <a:xfrm>
                  <a:off x="7877174" y="2896552"/>
                  <a:ext cx="52387" cy="952"/>
                </a:xfrm>
                <a:custGeom>
                  <a:gdLst>
                    <a:gd name="connsiteX0" fmla="*/ 0 w 52387"/>
                    <a:gd name="connsiteY0" fmla="*/ 0 h 952"/>
                    <a:gd name="connsiteX1" fmla="*/ 52388 w 52387"/>
                    <a:gd name="connsiteY1" fmla="*/ 953 h 952"/>
                  </a:gdLst>
                  <a:cxnLst>
                    <a:cxn ang="0">
                      <a:pos x="connsiteX0" y="connsiteY0"/>
                    </a:cxn>
                    <a:cxn ang="0">
                      <a:pos x="connsiteX1" y="connsiteY1"/>
                    </a:cxn>
                  </a:cxnLst>
                  <a:rect l="l" t="t" r="r" b="b"/>
                  <a:pathLst>
                    <a:path w="52387" h="952">
                      <a:moveTo>
                        <a:pt x="0" y="0"/>
                      </a:moveTo>
                      <a:lnTo>
                        <a:pt x="52388" y="953"/>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4" name="文本框 43"/>
            <p:cNvSpPr txBox="1"/>
            <p:nvPr>
              <p:custDataLst>
                <p:tags r:id="rId18"/>
              </p:custDataLst>
            </p:nvPr>
          </p:nvSpPr>
          <p:spPr>
            <a:xfrm>
              <a:off x="6935" y="3192"/>
              <a:ext cx="7150" cy="406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思维训练</a:t>
              </a:r>
              <a:endPar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p:txBody>
        </p:sp>
      </p:grpSp>
    </p:spTree>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6" name="文本框 5"/>
          <p:cNvSpPr txBox="1"/>
          <p:nvPr>
            <p:custDataLst>
              <p:tags r:id="rId3"/>
            </p:custDataLst>
          </p:nvPr>
        </p:nvSpPr>
        <p:spPr>
          <a:xfrm>
            <a:off x="222885" y="185420"/>
            <a:ext cx="11479530" cy="6292850"/>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提出的四种解释，都有一定道理。鲈鱼种群数量下降可能是多种因素共同作用的结果，但仅根据所给信息判断，B说法是最可能的原因。这是因为，湖泊中一般生活有多种生物、各个种群之间存在复杂的种间关系和相互作用，</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短吻鳄是顶级捕食者，捕食多种鱼类和其他动物，鲈鱼则以小鱼、虾、贝类浮游动物等为食。当短吻鳄几近消失时，被它捕食的动物数量可能会增长，进而影响原本比较稳定的落结构，最终影响鲈鱼的种群数量。</a:t>
            </a:r>
            <a:endPar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作出推测后，</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应深人调查该湖泊中的物种组成及其相互关系。尤其是与短吻鳄、鲈鱼存在紧密联系的物种，看看它们的种群数量发生了哪些变化，从而作出进一步的判别。要判断A、B、D的解释是否合理，也需要做更多调查。例如，调查湖泊所在地是否发生了气候变化，气候变化对湖泊中的生物带来了哪些影响，人类对鲈鱼的捕捞情况是怎样的，等等。</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p:txBody>
      </p:sp>
    </p:spTree>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6" name="文本框 5"/>
          <p:cNvSpPr txBox="1"/>
          <p:nvPr>
            <p:custDataLst>
              <p:tags r:id="rId3"/>
            </p:custDataLst>
          </p:nvPr>
        </p:nvSpPr>
        <p:spPr>
          <a:xfrm>
            <a:off x="466725" y="795393"/>
            <a:ext cx="11479530" cy="2158365"/>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accent1"/>
                </a:solidFill>
                <a:effectLst/>
                <a:uLnTx/>
                <a:uFillTx/>
                <a:latin typeface="华文新魏" panose="02010800040101010101" charset="-122"/>
                <a:ea typeface="华文新魏" panose="02010800040101010101" charset="-122"/>
                <a:cs typeface="华文新魏" panose="02010800040101010101" charset="-122"/>
              </a:rPr>
              <a:t>      捕食者在猎杀猎物时，场面比较血腥，这往往会让人认为捕食者很残忍。有的地方曾经为了保护某些食草动物而人为消灭捕食者，但结果却事与愿违。请从群落中物种之间的相互关系, 以及这种关系是如何形成的等角度，分析群落中存在捕食者的生态意义。</a:t>
            </a:r>
            <a:endParaRPr kumimoji="0" lang="zh-CN" altLang="en-US" sz="2800" b="1" i="0" u="none" strike="noStrike" kern="1200" cap="none" spc="0" normalizeH="0" baseline="0" noProof="0">
              <a:ln>
                <a:noFill/>
              </a:ln>
              <a:solidFill>
                <a:schemeClr val="accent1"/>
              </a:solidFill>
              <a:effectLst/>
              <a:uLnTx/>
              <a:uFillTx/>
              <a:latin typeface="华文新魏" panose="02010800040101010101" charset="-122"/>
              <a:ea typeface="华文新魏" panose="02010800040101010101" charset="-122"/>
              <a:cs typeface="华文新魏" panose="02010800040101010101" charset="-122"/>
            </a:endParaRPr>
          </a:p>
        </p:txBody>
      </p:sp>
      <p:sp>
        <p:nvSpPr>
          <p:cNvPr id="2" name="文本框 1"/>
          <p:cNvSpPr txBox="1"/>
          <p:nvPr>
            <p:custDataLst>
              <p:tags r:id="rId4"/>
            </p:custDataLst>
          </p:nvPr>
        </p:nvSpPr>
        <p:spPr>
          <a:xfrm>
            <a:off x="577215" y="2920768"/>
            <a:ext cx="11258550" cy="3709035"/>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         </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捕食者往往捕食</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个体数量多</a:t>
            </a:r>
            <a:r>
              <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rPr>
              <a:t>的物种，这样就会避免出现一种或少数几种生物在生态系统中占绝对优势的局面，为其他物种的生存腾出空间，因此,</a:t>
            </a: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捕食者有利于保持群落内物种的丰富度，并使多个生物种群的数量维持在一定范围内。</a:t>
            </a:r>
            <a:endParaRPr kumimoji="0" lang="zh-CN" altLang="en-US" sz="2800" b="1" i="0" u="none" strike="noStrike" kern="1200" cap="none" spc="0" normalizeH="0" baseline="0" noProof="0">
              <a:ln>
                <a:noFill/>
              </a:ln>
              <a:solidFill>
                <a:srgbClr val="000000"/>
              </a:solidFill>
              <a:effectLst/>
              <a:uLnTx/>
              <a:uFillTx/>
              <a:latin typeface="华文新魏" panose="02010800040101010101" charset="-122"/>
              <a:ea typeface="华文新魏" panose="02010800040101010101" charset="-122"/>
              <a:cs typeface="华文新魏" panose="02010800040101010101" charset="-122"/>
            </a:endParaRPr>
          </a:p>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rPr>
              <a:t>        同时，捕食者吃掉的大多是被捕食者中年老、病弱或年幼的个体，客观上起到促进被捕食者种群发展的作用；捕食者与被捕食者还表现出协同进化。</a:t>
            </a:r>
            <a:endParaRPr kumimoji="0" lang="zh-CN" altLang="en-US" sz="2800" b="1" i="0" u="none" strike="noStrike" kern="1200" cap="none" spc="0" normalizeH="0" baseline="0" noProof="0">
              <a:ln>
                <a:noFill/>
              </a:ln>
              <a:solidFill>
                <a:srgbClr val="FF0000"/>
              </a:solidFill>
              <a:effectLst/>
              <a:uLnTx/>
              <a:uFillTx/>
              <a:latin typeface="华文新魏" panose="02010800040101010101" charset="-122"/>
              <a:ea typeface="华文新魏" panose="02010800040101010101" charset="-122"/>
              <a:cs typeface="华文新魏" panose="02010800040101010101" charset="-122"/>
            </a:endParaRPr>
          </a:p>
        </p:txBody>
      </p:sp>
      <p:grpSp>
        <p:nvGrpSpPr>
          <p:cNvPr id="17" name="组合 16" descr="7b0a202020202274657874626f78223a20227b5c2263617465676f72795f69645c223a31303431302c5c2269645c223a32303334323034357d220a7d0a"/>
          <p:cNvGrpSpPr/>
          <p:nvPr>
            <p:custDataLst>
              <p:tags r:id="rId5"/>
            </p:custDataLst>
          </p:nvPr>
        </p:nvGrpSpPr>
        <p:grpSpPr>
          <a:xfrm>
            <a:off x="266700" y="163145"/>
            <a:ext cx="2839234" cy="737197"/>
            <a:chOff x="5594" y="3192"/>
            <a:chExt cx="8491" cy="4061"/>
          </a:xfrm>
        </p:grpSpPr>
        <p:grpSp>
          <p:nvGrpSpPr>
            <p:cNvPr id="18" name="图形 4"/>
            <p:cNvGrpSpPr/>
            <p:nvPr>
              <p:custDataLst>
                <p:tags r:id="rId6"/>
              </p:custDataLst>
            </p:nvPr>
          </p:nvGrpSpPr>
          <p:grpSpPr>
            <a:xfrm>
              <a:off x="5594" y="3675"/>
              <a:ext cx="8012" cy="3449"/>
              <a:chOff x="3938587" y="2500312"/>
              <a:chExt cx="4314825" cy="1857375"/>
            </a:xfrm>
          </p:grpSpPr>
          <p:sp>
            <p:nvSpPr>
              <p:cNvPr id="33" name="任意多边形: 形状 6"/>
              <p:cNvSpPr/>
              <p:nvPr>
                <p:custDataLst>
                  <p:tags r:id="rId7"/>
                </p:custDataLst>
              </p:nvPr>
            </p:nvSpPr>
            <p:spPr>
              <a:xfrm>
                <a:off x="4215764" y="2643187"/>
                <a:ext cx="3850957" cy="1518284"/>
              </a:xfrm>
              <a:custGeom>
                <a:gdLst>
                  <a:gd name="connsiteX0" fmla="*/ 0 w 3850957"/>
                  <a:gd name="connsiteY0" fmla="*/ 204788 h 1518284"/>
                  <a:gd name="connsiteX1" fmla="*/ 3850958 w 3850957"/>
                  <a:gd name="connsiteY1" fmla="*/ 0 h 1518284"/>
                  <a:gd name="connsiteX2" fmla="*/ 3583305 w 3850957"/>
                  <a:gd name="connsiteY2" fmla="*/ 1518285 h 1518284"/>
                  <a:gd name="connsiteX3" fmla="*/ 340995 w 3850957"/>
                  <a:gd name="connsiteY3" fmla="*/ 1451610 h 1518284"/>
                  <a:gd name="connsiteX4" fmla="*/ 0 w 3850957"/>
                  <a:gd name="connsiteY4" fmla="*/ 204788 h 1518284"/>
                  <a:gd name="connsiteX5" fmla="*/ 0 w 3850957"/>
                  <a:gd name="connsiteY5" fmla="*/ 204788 h 1518284"/>
                  <a:gd name="connsiteX6" fmla="*/ 0 w 3850957"/>
                  <a:gd name="connsiteY6" fmla="*/ 204788 h 15182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957" h="1518284">
                    <a:moveTo>
                      <a:pt x="0" y="204788"/>
                    </a:moveTo>
                    <a:cubicBezTo>
                      <a:pt x="83820" y="218123"/>
                      <a:pt x="3850958" y="0"/>
                      <a:pt x="3850958" y="0"/>
                    </a:cubicBezTo>
                    <a:lnTo>
                      <a:pt x="3583305" y="1518285"/>
                    </a:lnTo>
                    <a:lnTo>
                      <a:pt x="340995" y="1451610"/>
                    </a:lnTo>
                    <a:lnTo>
                      <a:pt x="0" y="204788"/>
                    </a:lnTo>
                    <a:lnTo>
                      <a:pt x="0" y="204788"/>
                    </a:lnTo>
                    <a:lnTo>
                      <a:pt x="0" y="204788"/>
                    </a:lnTo>
                    <a:close/>
                  </a:path>
                </a:pathLst>
              </a:custGeom>
              <a:solidFill>
                <a:srgbClr val="F4A61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7"/>
              <p:cNvSpPr/>
              <p:nvPr>
                <p:custDataLst>
                  <p:tags r:id="rId8"/>
                </p:custDataLst>
              </p:nvPr>
            </p:nvSpPr>
            <p:spPr>
              <a:xfrm>
                <a:off x="4243387" y="2722244"/>
                <a:ext cx="3760469" cy="1483995"/>
              </a:xfrm>
              <a:custGeom>
                <a:gdLst>
                  <a:gd name="connsiteX0" fmla="*/ 113348 w 3760469"/>
                  <a:gd name="connsiteY0" fmla="*/ 0 h 1483995"/>
                  <a:gd name="connsiteX1" fmla="*/ 0 w 3760469"/>
                  <a:gd name="connsiteY1" fmla="*/ 1483995 h 1483995"/>
                  <a:gd name="connsiteX2" fmla="*/ 3760470 w 3760469"/>
                  <a:gd name="connsiteY2" fmla="*/ 1243965 h 1483995"/>
                  <a:gd name="connsiteX3" fmla="*/ 3760470 w 3760469"/>
                  <a:gd name="connsiteY3" fmla="*/ 110490 h 1483995"/>
                  <a:gd name="connsiteX4" fmla="*/ 113348 w 3760469"/>
                  <a:gd name="connsiteY4" fmla="*/ 0 h 1483995"/>
                  <a:gd name="connsiteX5" fmla="*/ 113348 w 3760469"/>
                  <a:gd name="connsiteY5" fmla="*/ 0 h 14839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469" h="1483995">
                    <a:moveTo>
                      <a:pt x="113348" y="0"/>
                    </a:moveTo>
                    <a:lnTo>
                      <a:pt x="0" y="1483995"/>
                    </a:lnTo>
                    <a:lnTo>
                      <a:pt x="3760470" y="1243965"/>
                    </a:lnTo>
                    <a:lnTo>
                      <a:pt x="3760470" y="110490"/>
                    </a:lnTo>
                    <a:lnTo>
                      <a:pt x="113348" y="0"/>
                    </a:lnTo>
                    <a:lnTo>
                      <a:pt x="113348" y="0"/>
                    </a:lnTo>
                    <a:close/>
                  </a:path>
                </a:pathLst>
              </a:custGeom>
              <a:solidFill>
                <a:srgbClr val="FFEC8F"/>
              </a:solidFill>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8"/>
              <p:cNvSpPr/>
              <p:nvPr>
                <p:custDataLst>
                  <p:tags r:id="rId9"/>
                </p:custDataLst>
              </p:nvPr>
            </p:nvSpPr>
            <p:spPr>
              <a:xfrm>
                <a:off x="4477701" y="2635566"/>
                <a:ext cx="240982" cy="283845"/>
              </a:xfrm>
              <a:custGeom>
                <a:gdLst>
                  <a:gd name="connsiteX0" fmla="*/ 0 w 240982"/>
                  <a:gd name="connsiteY0" fmla="*/ 283845 h 283845"/>
                  <a:gd name="connsiteX1" fmla="*/ 101918 w 240982"/>
                  <a:gd name="connsiteY1" fmla="*/ 0 h 283845"/>
                  <a:gd name="connsiteX2" fmla="*/ 240983 w 240982"/>
                  <a:gd name="connsiteY2" fmla="*/ 0 h 283845"/>
                  <a:gd name="connsiteX3" fmla="*/ 139065 w 240982"/>
                  <a:gd name="connsiteY3" fmla="*/ 283845 h 283845"/>
                  <a:gd name="connsiteX4" fmla="*/ 0 w 240982"/>
                  <a:gd name="connsiteY4" fmla="*/ 283845 h 283845"/>
                  <a:gd name="connsiteX5" fmla="*/ 0 w 240982"/>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283845">
                    <a:moveTo>
                      <a:pt x="0" y="283845"/>
                    </a:moveTo>
                    <a:lnTo>
                      <a:pt x="101918" y="0"/>
                    </a:lnTo>
                    <a:lnTo>
                      <a:pt x="240983" y="0"/>
                    </a:lnTo>
                    <a:lnTo>
                      <a:pt x="139065"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9"/>
              <p:cNvSpPr/>
              <p:nvPr>
                <p:custDataLst>
                  <p:tags r:id="rId10"/>
                </p:custDataLst>
              </p:nvPr>
            </p:nvSpPr>
            <p:spPr>
              <a:xfrm>
                <a:off x="4660582" y="2701289"/>
                <a:ext cx="240029" cy="283845"/>
              </a:xfrm>
              <a:custGeom>
                <a:gdLst>
                  <a:gd name="connsiteX0" fmla="*/ 0 w 240029"/>
                  <a:gd name="connsiteY0" fmla="*/ 283845 h 283845"/>
                  <a:gd name="connsiteX1" fmla="*/ 101917 w 240029"/>
                  <a:gd name="connsiteY1" fmla="*/ 0 h 283845"/>
                  <a:gd name="connsiteX2" fmla="*/ 240030 w 240029"/>
                  <a:gd name="connsiteY2" fmla="*/ 0 h 283845"/>
                  <a:gd name="connsiteX3" fmla="*/ 138113 w 240029"/>
                  <a:gd name="connsiteY3" fmla="*/ 283845 h 283845"/>
                  <a:gd name="connsiteX4" fmla="*/ 0 w 240029"/>
                  <a:gd name="connsiteY4" fmla="*/ 283845 h 283845"/>
                  <a:gd name="connsiteX5" fmla="*/ 0 w 240029"/>
                  <a:gd name="connsiteY5" fmla="*/ 283845 h 2838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028" h="283845">
                    <a:moveTo>
                      <a:pt x="0" y="283845"/>
                    </a:moveTo>
                    <a:lnTo>
                      <a:pt x="101917" y="0"/>
                    </a:lnTo>
                    <a:lnTo>
                      <a:pt x="240030" y="0"/>
                    </a:lnTo>
                    <a:lnTo>
                      <a:pt x="138113" y="283845"/>
                    </a:lnTo>
                    <a:lnTo>
                      <a:pt x="0" y="283845"/>
                    </a:lnTo>
                    <a:lnTo>
                      <a:pt x="0" y="283845"/>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10"/>
              <p:cNvSpPr/>
              <p:nvPr>
                <p:custDataLst>
                  <p:tags r:id="rId11"/>
                </p:custDataLst>
              </p:nvPr>
            </p:nvSpPr>
            <p:spPr>
              <a:xfrm>
                <a:off x="6419849" y="3821429"/>
                <a:ext cx="1491615" cy="152400"/>
              </a:xfrm>
              <a:custGeom>
                <a:gdLst>
                  <a:gd name="connsiteX0" fmla="*/ 1491615 w 1491615"/>
                  <a:gd name="connsiteY0" fmla="*/ 57150 h 152400"/>
                  <a:gd name="connsiteX1" fmla="*/ 0 w 1491615"/>
                  <a:gd name="connsiteY1" fmla="*/ 152400 h 152400"/>
                  <a:gd name="connsiteX2" fmla="*/ 1482090 w 1491615"/>
                  <a:gd name="connsiteY2" fmla="*/ 0 h 152400"/>
                  <a:gd name="connsiteX3" fmla="*/ 1491615 w 1491615"/>
                  <a:gd name="connsiteY3" fmla="*/ 57150 h 152400"/>
                  <a:gd name="connsiteX4" fmla="*/ 1491615 w 1491615"/>
                  <a:gd name="connsiteY4" fmla="*/ 57150 h 152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5" h="152400">
                    <a:moveTo>
                      <a:pt x="1491615" y="57150"/>
                    </a:moveTo>
                    <a:lnTo>
                      <a:pt x="0" y="152400"/>
                    </a:lnTo>
                    <a:lnTo>
                      <a:pt x="1482090" y="0"/>
                    </a:lnTo>
                    <a:lnTo>
                      <a:pt x="1491615" y="57150"/>
                    </a:lnTo>
                    <a:lnTo>
                      <a:pt x="1491615" y="57150"/>
                    </a:lnTo>
                    <a:close/>
                  </a:path>
                </a:pathLst>
              </a:custGeom>
              <a:solidFill>
                <a:srgbClr val="FF842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11"/>
              <p:cNvSpPr/>
              <p:nvPr>
                <p:custDataLst>
                  <p:tags r:id="rId12"/>
                </p:custDataLst>
              </p:nvPr>
            </p:nvSpPr>
            <p:spPr>
              <a:xfrm>
                <a:off x="3973829" y="2532697"/>
                <a:ext cx="4242435" cy="1790699"/>
              </a:xfrm>
              <a:custGeom>
                <a:gdLst>
                  <a:gd name="connsiteX0" fmla="*/ 4110038 w 4242435"/>
                  <a:gd name="connsiteY0" fmla="*/ 1744980 h 1790699"/>
                  <a:gd name="connsiteX1" fmla="*/ 0 w 4242435"/>
                  <a:gd name="connsiteY1" fmla="*/ 1790700 h 1790699"/>
                  <a:gd name="connsiteX2" fmla="*/ 146685 w 4242435"/>
                  <a:gd name="connsiteY2" fmla="*/ 14288 h 1790699"/>
                  <a:gd name="connsiteX3" fmla="*/ 4242435 w 4242435"/>
                  <a:gd name="connsiteY3" fmla="*/ 0 h 1790699"/>
                  <a:gd name="connsiteX4" fmla="*/ 4110038 w 4242435"/>
                  <a:gd name="connsiteY4" fmla="*/ 1744980 h 1790699"/>
                  <a:gd name="connsiteX5" fmla="*/ 4110038 w 4242435"/>
                  <a:gd name="connsiteY5" fmla="*/ 1744980 h 17906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35" h="1790699">
                    <a:moveTo>
                      <a:pt x="4110038" y="1744980"/>
                    </a:moveTo>
                    <a:lnTo>
                      <a:pt x="0" y="1790700"/>
                    </a:lnTo>
                    <a:lnTo>
                      <a:pt x="146685" y="14288"/>
                    </a:lnTo>
                    <a:lnTo>
                      <a:pt x="4242435" y="0"/>
                    </a:lnTo>
                    <a:lnTo>
                      <a:pt x="4110038" y="1744980"/>
                    </a:lnTo>
                    <a:lnTo>
                      <a:pt x="4110038" y="1744980"/>
                    </a:lnTo>
                    <a:close/>
                  </a:path>
                </a:pathLst>
              </a:custGeom>
              <a:noFill/>
              <a:ln w="65262" cap="flat">
                <a:solidFill>
                  <a:srgbClr val="F49B38"/>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0" name="图形 4"/>
              <p:cNvGrpSpPr/>
              <p:nvPr>
                <p:custDataLst>
                  <p:tags r:id="rId13"/>
                </p:custDataLst>
              </p:nvPr>
            </p:nvGrpSpPr>
            <p:grpSpPr>
              <a:xfrm>
                <a:off x="5595937" y="2823209"/>
                <a:ext cx="2333625" cy="74295"/>
                <a:chOff x="5595937" y="2823209"/>
                <a:chExt cx="2333625" cy="74295"/>
              </a:xfrm>
            </p:grpSpPr>
            <p:sp>
              <p:nvSpPr>
                <p:cNvPr id="41" name="任意多边形: 形状 13"/>
                <p:cNvSpPr/>
                <p:nvPr>
                  <p:custDataLst>
                    <p:tags r:id="rId14"/>
                  </p:custDataLst>
                </p:nvPr>
              </p:nvSpPr>
              <p:spPr>
                <a:xfrm>
                  <a:off x="5595937" y="2823209"/>
                  <a:ext cx="52387" cy="1905"/>
                </a:xfrm>
                <a:custGeom>
                  <a:gdLst>
                    <a:gd name="connsiteX0" fmla="*/ 0 w 52387"/>
                    <a:gd name="connsiteY0" fmla="*/ 0 h 1905"/>
                    <a:gd name="connsiteX1" fmla="*/ 52388 w 52387"/>
                    <a:gd name="connsiteY1" fmla="*/ 1905 h 1905"/>
                  </a:gdLst>
                  <a:cxnLst>
                    <a:cxn ang="0">
                      <a:pos x="connsiteX0" y="connsiteY0"/>
                    </a:cxn>
                    <a:cxn ang="0">
                      <a:pos x="connsiteX1" y="connsiteY1"/>
                    </a:cxn>
                  </a:cxnLst>
                  <a:rect l="l" t="t" r="r" b="b"/>
                  <a:pathLst>
                    <a:path w="52387" h="1905">
                      <a:moveTo>
                        <a:pt x="0" y="0"/>
                      </a:moveTo>
                      <a:lnTo>
                        <a:pt x="52388" y="1905"/>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形状 14"/>
                <p:cNvSpPr/>
                <p:nvPr>
                  <p:custDataLst>
                    <p:tags r:id="rId15"/>
                  </p:custDataLst>
                </p:nvPr>
              </p:nvSpPr>
              <p:spPr>
                <a:xfrm>
                  <a:off x="5755004" y="2827972"/>
                  <a:ext cx="2068830" cy="66675"/>
                </a:xfrm>
                <a:custGeom>
                  <a:gdLst>
                    <a:gd name="connsiteX0" fmla="*/ 0 w 2068830"/>
                    <a:gd name="connsiteY0" fmla="*/ 0 h 66675"/>
                    <a:gd name="connsiteX1" fmla="*/ 2068830 w 2068830"/>
                    <a:gd name="connsiteY1" fmla="*/ 66675 h 66675"/>
                  </a:gdLst>
                  <a:cxnLst>
                    <a:cxn ang="0">
                      <a:pos x="connsiteX0" y="connsiteY0"/>
                    </a:cxn>
                    <a:cxn ang="0">
                      <a:pos x="connsiteX1" y="connsiteY1"/>
                    </a:cxn>
                  </a:cxnLst>
                  <a:rect l="l" t="t" r="r" b="b"/>
                  <a:pathLst>
                    <a:path w="2068830" h="66675">
                      <a:moveTo>
                        <a:pt x="0" y="0"/>
                      </a:moveTo>
                      <a:lnTo>
                        <a:pt x="2068830" y="66675"/>
                      </a:lnTo>
                    </a:path>
                  </a:pathLst>
                </a:custGeom>
                <a:ln w="19050" cap="flat">
                  <a:solidFill>
                    <a:srgbClr val="FFFFFF"/>
                  </a:solidFill>
                  <a:custDash>
                    <a:ds d="836160" sp="836160"/>
                  </a:custDash>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15"/>
                <p:cNvSpPr/>
                <p:nvPr>
                  <p:custDataLst>
                    <p:tags r:id="rId16"/>
                  </p:custDataLst>
                </p:nvPr>
              </p:nvSpPr>
              <p:spPr>
                <a:xfrm>
                  <a:off x="7877174" y="2896552"/>
                  <a:ext cx="52387" cy="952"/>
                </a:xfrm>
                <a:custGeom>
                  <a:gdLst>
                    <a:gd name="connsiteX0" fmla="*/ 0 w 52387"/>
                    <a:gd name="connsiteY0" fmla="*/ 0 h 952"/>
                    <a:gd name="connsiteX1" fmla="*/ 52388 w 52387"/>
                    <a:gd name="connsiteY1" fmla="*/ 953 h 952"/>
                  </a:gdLst>
                  <a:cxnLst>
                    <a:cxn ang="0">
                      <a:pos x="connsiteX0" y="connsiteY0"/>
                    </a:cxn>
                    <a:cxn ang="0">
                      <a:pos x="connsiteX1" y="connsiteY1"/>
                    </a:cxn>
                  </a:cxnLst>
                  <a:rect l="l" t="t" r="r" b="b"/>
                  <a:pathLst>
                    <a:path w="52387" h="952">
                      <a:moveTo>
                        <a:pt x="0" y="0"/>
                      </a:moveTo>
                      <a:lnTo>
                        <a:pt x="52388" y="953"/>
                      </a:lnTo>
                    </a:path>
                  </a:pathLst>
                </a:custGeom>
                <a:ln w="19050" cap="flat">
                  <a:solidFill>
                    <a:srgbClr val="FFFF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4" name="文本框 43"/>
            <p:cNvSpPr txBox="1"/>
            <p:nvPr>
              <p:custDataLst>
                <p:tags r:id="rId17"/>
              </p:custDataLst>
            </p:nvPr>
          </p:nvSpPr>
          <p:spPr>
            <a:xfrm>
              <a:off x="6935" y="3192"/>
              <a:ext cx="7150" cy="406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拓展应用</a:t>
              </a:r>
              <a:endParaRPr lang="zh-CN" altLang="en-US" sz="2800" b="1">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 name="文本框 2"/>
          <p:cNvSpPr txBox="1"/>
          <p:nvPr>
            <p:custDataLst>
              <p:tags r:id="rId3"/>
            </p:custDataLst>
          </p:nvPr>
        </p:nvSpPr>
        <p:spPr>
          <a:xfrm>
            <a:off x="0" y="1240155"/>
            <a:ext cx="11920220" cy="4742815"/>
          </a:xfrm>
          <a:prstGeom prst="rect">
            <a:avLst/>
          </a:prstGeom>
          <a:noFill/>
        </p:spPr>
        <p:txBody>
          <a:bodyPr wrap="square" rtlCol="0" anchor="t">
            <a:spAutoFit/>
          </a:bodyPr>
          <a:lstStyle/>
          <a:p>
            <a:pPr>
              <a:lnSpc>
                <a:spcPct val="180000"/>
              </a:lnSpc>
            </a:pPr>
            <a:r>
              <a:rPr lang="en-US" altLang="zh-CN" sz="2800">
                <a:latin typeface="华文新魏" panose="02010800040101010101" charset="-122"/>
                <a:ea typeface="华文新魏" panose="02010800040101010101" charset="-122"/>
                <a:cs typeface="华文新魏" panose="02010800040101010101" charset="-122"/>
              </a:rPr>
              <a:t>1.</a:t>
            </a:r>
            <a:r>
              <a:rPr lang="zh-CN" altLang="en-US" sz="2800">
                <a:latin typeface="华文新魏" panose="02010800040101010101" charset="-122"/>
                <a:ea typeface="华文新魏" panose="02010800040101010101" charset="-122"/>
                <a:cs typeface="华文新魏" panose="02010800040101010101" charset="-122"/>
              </a:rPr>
              <a:t>长白山北坡从山麓到山顶依次出现针阔叶混交林、针叶林、岳桦林和高山冻原。针阔叶混交林中的乔木层有红松、红皮云杉、白桦等多种植物,在林冠层生活着小杜鹃、大杜鹃、黑枕黄 鹏等鸟类。判断下列表述是否正确。</a:t>
            </a:r>
            <a:endParaRPr lang="zh-CN" altLang="en-US" sz="2800">
              <a:latin typeface="华文新魏" panose="02010800040101010101" charset="-122"/>
              <a:ea typeface="华文新魏" panose="02010800040101010101" charset="-122"/>
              <a:cs typeface="华文新魏" panose="02010800040101010101" charset="-122"/>
            </a:endParaRPr>
          </a:p>
          <a:p>
            <a:pPr>
              <a:lnSpc>
                <a:spcPct val="180000"/>
              </a:lnSpc>
            </a:pPr>
            <a:r>
              <a:rPr lang="zh-CN" altLang="en-US" sz="2800">
                <a:latin typeface="华文新魏" panose="02010800040101010101" charset="-122"/>
                <a:ea typeface="华文新魏" panose="02010800040101010101" charset="-122"/>
                <a:cs typeface="华文新魏" panose="02010800040101010101" charset="-122"/>
              </a:rPr>
              <a:t>(1)针阔叶混交林中的红松和红皮云杉存在种间竞争的关系。(    </a:t>
            </a:r>
            <a:r>
              <a:rPr lang="en-US" altLang="zh-CN" sz="2800">
                <a:latin typeface="华文新魏" panose="02010800040101010101" charset="-122"/>
                <a:ea typeface="华文新魏" panose="02010800040101010101" charset="-122"/>
                <a:cs typeface="华文新魏" panose="02010800040101010101" charset="-122"/>
              </a:rPr>
              <a:t>  </a:t>
            </a:r>
            <a:r>
              <a:rPr lang="zh-CN" altLang="en-US" sz="2800">
                <a:latin typeface="华文新魏" panose="02010800040101010101" charset="-122"/>
                <a:ea typeface="华文新魏" panose="02010800040101010101" charset="-122"/>
                <a:cs typeface="华文新魏" panose="02010800040101010101" charset="-122"/>
              </a:rPr>
              <a:t>  )</a:t>
            </a:r>
            <a:endParaRPr lang="zh-CN" altLang="en-US" sz="2800">
              <a:latin typeface="华文新魏" panose="02010800040101010101" charset="-122"/>
              <a:ea typeface="华文新魏" panose="02010800040101010101" charset="-122"/>
              <a:cs typeface="华文新魏" panose="02010800040101010101" charset="-122"/>
            </a:endParaRPr>
          </a:p>
          <a:p>
            <a:pPr>
              <a:lnSpc>
                <a:spcPct val="180000"/>
              </a:lnSpc>
            </a:pPr>
            <a:r>
              <a:rPr lang="zh-CN" altLang="en-US" sz="2800">
                <a:latin typeface="华文新魏" panose="02010800040101010101" charset="-122"/>
                <a:ea typeface="华文新魏" panose="02010800040101010101" charset="-122"/>
                <a:cs typeface="华文新魏" panose="02010800040101010101" charset="-122"/>
              </a:rPr>
              <a:t>(2)从山麓到山顶依次出现不同的森林类型，是群落的垂直结构。(  </a:t>
            </a:r>
            <a:r>
              <a:rPr lang="en-US" altLang="zh-CN" sz="2800">
                <a:latin typeface="华文新魏" panose="02010800040101010101" charset="-122"/>
                <a:ea typeface="华文新魏" panose="02010800040101010101" charset="-122"/>
                <a:cs typeface="华文新魏" panose="02010800040101010101" charset="-122"/>
              </a:rPr>
              <a:t>    </a:t>
            </a:r>
            <a:r>
              <a:rPr lang="zh-CN" altLang="en-US" sz="2800">
                <a:latin typeface="华文新魏" panose="02010800040101010101" charset="-122"/>
                <a:ea typeface="华文新魏" panose="02010800040101010101" charset="-122"/>
                <a:cs typeface="华文新魏" panose="02010800040101010101" charset="-122"/>
              </a:rPr>
              <a:t> )</a:t>
            </a:r>
            <a:endParaRPr lang="zh-CN" altLang="en-US" sz="2800">
              <a:latin typeface="华文新魏" panose="02010800040101010101" charset="-122"/>
              <a:ea typeface="华文新魏" panose="02010800040101010101" charset="-122"/>
              <a:cs typeface="华文新魏" panose="02010800040101010101" charset="-122"/>
            </a:endParaRPr>
          </a:p>
          <a:p>
            <a:pPr>
              <a:lnSpc>
                <a:spcPct val="180000"/>
              </a:lnSpc>
            </a:pPr>
            <a:r>
              <a:rPr lang="zh-CN" altLang="en-US" sz="2800">
                <a:latin typeface="华文新魏" panose="02010800040101010101" charset="-122"/>
                <a:ea typeface="华文新魏" panose="02010800040101010101" charset="-122"/>
                <a:cs typeface="华文新魏" panose="02010800040101010101" charset="-122"/>
              </a:rPr>
              <a:t>(3)小杜鹃主要生活在林冠层，这是小杜鹃的生态位。(   </a:t>
            </a:r>
            <a:r>
              <a:rPr lang="en-US" altLang="zh-CN" sz="2800">
                <a:latin typeface="华文新魏" panose="02010800040101010101" charset="-122"/>
                <a:ea typeface="华文新魏" panose="02010800040101010101" charset="-122"/>
                <a:cs typeface="华文新魏" panose="02010800040101010101" charset="-122"/>
              </a:rPr>
              <a:t>  </a:t>
            </a:r>
            <a:r>
              <a:rPr lang="zh-CN" altLang="en-US" sz="2800">
                <a:latin typeface="华文新魏" panose="02010800040101010101" charset="-122"/>
                <a:ea typeface="华文新魏" panose="02010800040101010101" charset="-122"/>
                <a:cs typeface="华文新魏" panose="02010800040101010101" charset="-122"/>
              </a:rPr>
              <a:t>  )</a:t>
            </a:r>
            <a:endParaRPr lang="zh-CN" altLang="en-US" sz="2800">
              <a:latin typeface="华文新魏" panose="02010800040101010101" charset="-122"/>
              <a:ea typeface="华文新魏" panose="02010800040101010101" charset="-122"/>
              <a:cs typeface="华文新魏" panose="02010800040101010101" charset="-122"/>
            </a:endParaRPr>
          </a:p>
        </p:txBody>
      </p:sp>
      <p:sp>
        <p:nvSpPr>
          <p:cNvPr id="6" name="文本框 5"/>
          <p:cNvSpPr txBox="1"/>
          <p:nvPr>
            <p:custDataLst>
              <p:tags r:id="rId4"/>
            </p:custDataLst>
          </p:nvPr>
        </p:nvSpPr>
        <p:spPr>
          <a:xfrm>
            <a:off x="10286365" y="4577199"/>
            <a:ext cx="386080" cy="583565"/>
          </a:xfrm>
          <a:prstGeom prst="rect">
            <a:avLst/>
          </a:prstGeom>
          <a:noFill/>
        </p:spPr>
        <p:txBody>
          <a:bodyPr wrap="square" rtlCol="0" anchor="t">
            <a:spAutoFit/>
          </a:bodyPr>
          <a:lstStyle/>
          <a:p>
            <a:r>
              <a:rPr lang="en-US" sz="3200">
                <a:solidFill>
                  <a:srgbClr val="FF0000"/>
                </a:solidFill>
                <a:latin typeface="Times New Roman" panose="02020603050405020304" pitchFamily="18" charset="0"/>
                <a:ea typeface="黑体" panose="02010609060101010101" pitchFamily="2" charset="-122"/>
                <a:cs typeface="Times New Roman" panose="02020603050405020304" pitchFamily="18" charset="0"/>
                <a:sym typeface="+mn-ea"/>
              </a:rPr>
              <a:t>X</a:t>
            </a:r>
            <a:r>
              <a:rPr lang="en-US">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  </a:t>
            </a:r>
            <a:endParaRPr lang="en-US" altLang="en-US">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4" name="文本框 3"/>
          <p:cNvSpPr txBox="1"/>
          <p:nvPr>
            <p:custDataLst>
              <p:tags r:id="rId5"/>
            </p:custDataLst>
          </p:nvPr>
        </p:nvSpPr>
        <p:spPr>
          <a:xfrm>
            <a:off x="8547735" y="5300464"/>
            <a:ext cx="476250" cy="583565"/>
          </a:xfrm>
          <a:prstGeom prst="rect">
            <a:avLst/>
          </a:prstGeom>
          <a:noFill/>
        </p:spPr>
        <p:txBody>
          <a:bodyPr wrap="none" rtlCol="0" anchor="t">
            <a:spAutoFit/>
          </a:bodyPr>
          <a:lstStyle/>
          <a:p>
            <a:r>
              <a:rPr lang="en-US" sz="3200">
                <a:solidFill>
                  <a:srgbClr val="FF0000"/>
                </a:solidFill>
                <a:latin typeface="Times New Roman" panose="02020603050405020304" pitchFamily="18" charset="0"/>
                <a:ea typeface="黑体" panose="02010609060101010101" pitchFamily="2" charset="-122"/>
                <a:cs typeface="Times New Roman" panose="02020603050405020304" pitchFamily="18" charset="0"/>
                <a:sym typeface="+mn-ea"/>
              </a:rPr>
              <a:t>X</a:t>
            </a:r>
            <a:r>
              <a:rPr lang="en-US">
                <a:solidFill>
                  <a:srgbClr val="FF0000"/>
                </a:solidFill>
                <a:latin typeface="Times New Roman" panose="02020603050405020304" pitchFamily="18" charset="0"/>
                <a:ea typeface="黑体" panose="02010609060101010101" pitchFamily="2" charset="-122"/>
                <a:cs typeface="Times New Roman" panose="02020603050405020304" pitchFamily="18" charset="0"/>
                <a:sym typeface="+mn-ea"/>
              </a:rPr>
              <a:t> </a:t>
            </a:r>
            <a:r>
              <a:rPr lang="en-US">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 </a:t>
            </a:r>
            <a:endParaRPr lang="en-US" altLang="en-US">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5" name="文本框 4"/>
          <p:cNvSpPr txBox="1"/>
          <p:nvPr>
            <p:custDataLst>
              <p:tags r:id="rId6"/>
            </p:custDataLst>
          </p:nvPr>
        </p:nvSpPr>
        <p:spPr>
          <a:xfrm>
            <a:off x="9520555" y="3799107"/>
            <a:ext cx="405765" cy="583565"/>
          </a:xfrm>
          <a:prstGeom prst="rect">
            <a:avLst/>
          </a:prstGeom>
          <a:noFill/>
        </p:spPr>
        <p:txBody>
          <a:bodyPr wrap="none" rtlCol="0" anchor="t">
            <a:spAutoFit/>
          </a:bodyPr>
          <a:lstStyle/>
          <a:p>
            <a:pPr lvl="0" algn="l">
              <a:buClrTx/>
              <a:buSzTx/>
              <a:buFontTx/>
            </a:pPr>
            <a:r>
              <a:rPr lang="en-US" sz="3200">
                <a:solidFill>
                  <a:srgbClr val="FF0000"/>
                </a:solidFill>
                <a:latin typeface="Times New Roman" panose="02020603050405020304" pitchFamily="18" charset="0"/>
                <a:ea typeface="黑体" panose="02010609060101010101" pitchFamily="2" charset="-122"/>
                <a:cs typeface="Times New Roman" panose="02020603050405020304" pitchFamily="18" charset="0"/>
                <a:sym typeface="+mn-ea"/>
              </a:rPr>
              <a:t>√ </a:t>
            </a:r>
            <a:r>
              <a:rPr lang="en-US" sz="320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 </a:t>
            </a:r>
            <a:endParaRPr lang="en-US" sz="3200">
              <a:solidFill>
                <a:srgbClr val="FF0000"/>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2" name="文本框 1"/>
          <p:cNvSpPr txBox="1"/>
          <p:nvPr>
            <p:custDataLst>
              <p:tags r:id="rId7"/>
            </p:custDataLst>
          </p:nvPr>
        </p:nvSpPr>
        <p:spPr>
          <a:xfrm>
            <a:off x="4921250" y="471805"/>
            <a:ext cx="3194685" cy="645160"/>
          </a:xfrm>
          <a:prstGeom prst="rect">
            <a:avLst/>
          </a:prstGeom>
          <a:noFill/>
        </p:spPr>
        <p:txBody>
          <a:bodyPr wrap="square" rtlCol="0">
            <a:spAutoFit/>
          </a:bodyPr>
          <a:lstStyle/>
          <a:p>
            <a:pPr indent="0" algn="l">
              <a:buFont typeface="Wingdings" panose="05000000000000000000" charset="0"/>
              <a:buNone/>
            </a:pPr>
            <a:r>
              <a:rPr lang="zh-CN" altLang="en-US" sz="3600" b="1">
                <a:solidFill>
                  <a:schemeClr val="accent1"/>
                </a:solidFill>
                <a:latin typeface="华文新魏" panose="02010800040101010101" charset="-122"/>
                <a:ea typeface="华文新魏" panose="02010800040101010101" charset="-122"/>
              </a:rPr>
              <a:t>练习与应用</a:t>
            </a:r>
            <a:endParaRPr lang="zh-CN" altLang="en-US" sz="3600" b="1">
              <a:solidFill>
                <a:schemeClr val="accent1"/>
              </a:solidFill>
              <a:latin typeface="华文新魏" panose="02010800040101010101" charset="-122"/>
              <a:ea typeface="华文新魏" panose="02010800040101010101" charset="-122"/>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p:bldLst>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7" name="文本框 6"/>
          <p:cNvSpPr txBox="1"/>
          <p:nvPr>
            <p:custDataLst>
              <p:tags r:id="rId3"/>
            </p:custDataLst>
          </p:nvPr>
        </p:nvSpPr>
        <p:spPr>
          <a:xfrm>
            <a:off x="551815" y="314325"/>
            <a:ext cx="10657205" cy="1124585"/>
          </a:xfrm>
          <a:prstGeom prst="rect">
            <a:avLst/>
          </a:prstGeom>
          <a:noFill/>
        </p:spPr>
        <p:txBody>
          <a:bodyPr wrap="square" rtlCol="0" anchor="t">
            <a:spAutoFit/>
          </a:bodyPr>
          <a:lstStyle/>
          <a:p>
            <a:pPr>
              <a:lnSpc>
                <a:spcPct val="120000"/>
              </a:lnSpc>
            </a:pPr>
            <a:r>
              <a:rPr sz="2800">
                <a:latin typeface="华文新魏" panose="02010800040101010101" charset="-122"/>
                <a:ea typeface="华文新魏" panose="02010800040101010101" charset="-122"/>
                <a:cs typeface="华文新魏" panose="02010800040101010101" charset="-122"/>
              </a:rPr>
              <a:t>2.某弃耕农田中的植物种类40年间的变化情况见下表。下列有关该地群落变化的叙述，错误的是</a:t>
            </a:r>
            <a:r>
              <a:rPr lang="zh-CN" sz="2800">
                <a:latin typeface="华文新魏" panose="02010800040101010101" charset="-122"/>
                <a:ea typeface="华文新魏" panose="02010800040101010101" charset="-122"/>
                <a:cs typeface="华文新魏" panose="02010800040101010101" charset="-122"/>
              </a:rPr>
              <a:t>（       ）</a:t>
            </a:r>
            <a:endParaRPr lang="zh-CN" sz="2800">
              <a:latin typeface="华文新魏" panose="02010800040101010101" charset="-122"/>
              <a:ea typeface="华文新魏" panose="02010800040101010101" charset="-122"/>
              <a:cs typeface="华文新魏" panose="02010800040101010101" charset="-122"/>
            </a:endParaRPr>
          </a:p>
        </p:txBody>
      </p:sp>
      <p:pic>
        <p:nvPicPr>
          <p:cNvPr id="2" name="图片 1"/>
          <p:cNvPicPr>
            <a:picLocks noChangeAspect="1"/>
          </p:cNvPicPr>
          <p:nvPr>
            <p:custDataLst>
              <p:tags r:id="rId5"/>
            </p:custDataLst>
          </p:nvPr>
        </p:nvPicPr>
        <p:blipFill>
          <a:blip r:embed="rId4"/>
          <a:stretch>
            <a:fillRect/>
          </a:stretch>
        </p:blipFill>
        <p:spPr>
          <a:xfrm>
            <a:off x="2713990" y="1438910"/>
            <a:ext cx="6549390" cy="2762250"/>
          </a:xfrm>
          <a:prstGeom prst="rect">
            <a:avLst/>
          </a:prstGeom>
        </p:spPr>
      </p:pic>
      <p:sp>
        <p:nvSpPr>
          <p:cNvPr id="8" name="文本框 7"/>
          <p:cNvSpPr txBox="1"/>
          <p:nvPr>
            <p:custDataLst>
              <p:tags r:id="rId6"/>
            </p:custDataLst>
          </p:nvPr>
        </p:nvSpPr>
        <p:spPr>
          <a:xfrm>
            <a:off x="551815" y="4300220"/>
            <a:ext cx="10657205" cy="2158365"/>
          </a:xfrm>
          <a:prstGeom prst="rect">
            <a:avLst/>
          </a:prstGeom>
          <a:noFill/>
        </p:spPr>
        <p:txBody>
          <a:bodyPr wrap="square" rtlCol="0" anchor="t">
            <a:spAutoFit/>
          </a:bodyPr>
          <a:lstStyle/>
          <a:p>
            <a:pPr>
              <a:lnSpc>
                <a:spcPct val="120000"/>
              </a:lnSpc>
            </a:pPr>
            <a:r>
              <a:rPr sz="2800">
                <a:latin typeface="华文新魏" panose="02010800040101010101" charset="-122"/>
                <a:ea typeface="华文新魏" panose="02010800040101010101" charset="-122"/>
                <a:cs typeface="华文新魏" panose="02010800040101010101" charset="-122"/>
              </a:rPr>
              <a:t>A.物种丰富度趋于增加</a:t>
            </a:r>
            <a:endParaRPr sz="2800">
              <a:latin typeface="华文新魏" panose="02010800040101010101" charset="-122"/>
              <a:ea typeface="华文新魏" panose="02010800040101010101" charset="-122"/>
              <a:cs typeface="华文新魏" panose="02010800040101010101" charset="-122"/>
            </a:endParaRPr>
          </a:p>
          <a:p>
            <a:pPr>
              <a:lnSpc>
                <a:spcPct val="120000"/>
              </a:lnSpc>
            </a:pPr>
            <a:r>
              <a:rPr sz="2800">
                <a:latin typeface="华文新魏" panose="02010800040101010101" charset="-122"/>
                <a:ea typeface="华文新魏" panose="02010800040101010101" charset="-122"/>
                <a:cs typeface="华文新魏" panose="02010800040101010101" charset="-122"/>
              </a:rPr>
              <a:t>B.群落对光能的利用能力提高</a:t>
            </a:r>
            <a:endParaRPr sz="2800">
              <a:latin typeface="华文新魏" panose="02010800040101010101" charset="-122"/>
              <a:ea typeface="华文新魏" panose="02010800040101010101" charset="-122"/>
              <a:cs typeface="华文新魏" panose="02010800040101010101" charset="-122"/>
            </a:endParaRPr>
          </a:p>
          <a:p>
            <a:pPr>
              <a:lnSpc>
                <a:spcPct val="120000"/>
              </a:lnSpc>
            </a:pPr>
            <a:r>
              <a:rPr sz="2800">
                <a:latin typeface="华文新魏" panose="02010800040101010101" charset="-122"/>
                <a:ea typeface="华文新魏" panose="02010800040101010101" charset="-122"/>
                <a:cs typeface="华文新魏" panose="02010800040101010101" charset="-122"/>
              </a:rPr>
              <a:t>C.物种丰富度呈现"S"形增长</a:t>
            </a:r>
            <a:endParaRPr sz="2800">
              <a:latin typeface="华文新魏" panose="02010800040101010101" charset="-122"/>
              <a:ea typeface="华文新魏" panose="02010800040101010101" charset="-122"/>
              <a:cs typeface="华文新魏" panose="02010800040101010101" charset="-122"/>
            </a:endParaRPr>
          </a:p>
          <a:p>
            <a:pPr>
              <a:lnSpc>
                <a:spcPct val="120000"/>
              </a:lnSpc>
            </a:pPr>
            <a:r>
              <a:rPr sz="2800">
                <a:latin typeface="华文新魏" panose="02010800040101010101" charset="-122"/>
                <a:ea typeface="华文新魏" panose="02010800040101010101" charset="-122"/>
                <a:cs typeface="华文新魏" panose="02010800040101010101" charset="-122"/>
              </a:rPr>
              <a:t>D.群落的垂直结构和水平结构发生了变化</a:t>
            </a:r>
            <a:endParaRPr sz="2800">
              <a:latin typeface="华文新魏" panose="02010800040101010101" charset="-122"/>
              <a:ea typeface="华文新魏" panose="02010800040101010101" charset="-122"/>
              <a:cs typeface="华文新魏" panose="02010800040101010101" charset="-122"/>
            </a:endParaRPr>
          </a:p>
        </p:txBody>
      </p:sp>
      <p:cxnSp>
        <p:nvCxnSpPr>
          <p:cNvPr id="9" name="直接连接符 8"/>
          <p:cNvCxnSpPr/>
          <p:nvPr>
            <p:custDataLst>
              <p:tags r:id="rId7"/>
            </p:custDataLst>
          </p:nvPr>
        </p:nvCxnSpPr>
        <p:spPr>
          <a:xfrm>
            <a:off x="818515" y="5839460"/>
            <a:ext cx="399415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New picture"/>
          <p:cNvPicPr/>
          <p:nvPr>
            <p:custDataLst>
              <p:tags r:id="rId9"/>
            </p:custDataLst>
          </p:nvPr>
        </p:nvPicPr>
        <p:blipFill>
          <a:blip r:embed="rId8"/>
          <a:stretch>
            <a:fillRect/>
          </a:stretch>
        </p:blipFill>
        <p:spPr>
          <a:xfrm>
            <a:off x="11963400" y="11518900"/>
            <a:ext cx="342900" cy="266700"/>
          </a:xfrm>
          <a:prstGeom prst="cube">
            <a:avLst/>
          </a:prstGeom>
        </p:spPr>
      </p:pic>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416770" name="Text Box 3"/>
          <p:cNvSpPr/>
          <p:nvPr>
            <p:custDataLst>
              <p:tags r:id="rId3"/>
            </p:custDataLst>
          </p:nvPr>
        </p:nvSpPr>
        <p:spPr>
          <a:xfrm>
            <a:off x="670560" y="5416550"/>
            <a:ext cx="5560695" cy="607695"/>
          </a:xfrm>
          <a:prstGeom prst="rect">
            <a:avLst/>
          </a:prstGeom>
          <a:solidFill>
            <a:srgbClr val="FFF2CC"/>
          </a:solidFill>
          <a:ln w="28575" cap="flat" cmpd="sng">
            <a:solidFill>
              <a:srgbClr val="FFC000"/>
            </a:solidFill>
            <a:prstDash val="solid"/>
            <a:miter/>
            <a:headEnd type="none" w="med" len="med"/>
            <a:tailEnd type="none" w="med" len="med"/>
          </a:ln>
        </p:spPr>
        <p:txBody>
          <a:bodyPr wrap="square" anchor="t">
            <a:spAutoFit/>
          </a:bodyPr>
          <a:lstStyle/>
          <a:p>
            <a:pPr indent="0" algn="just">
              <a:lnSpc>
                <a:spcPct val="120000"/>
              </a:lnSpc>
              <a:spcBef>
                <a:spcPts val="1800"/>
              </a:spcBef>
              <a:buClrTx/>
              <a:buSzPct val="80000"/>
              <a:buFontTx/>
              <a:buNone/>
            </a:pPr>
            <a:r>
              <a:rPr lang="zh-CN" altLang="zh-CN" sz="2800" b="1">
                <a:solidFill>
                  <a:srgbClr val="FF0000"/>
                </a:solidFill>
                <a:latin typeface="华文新魏" panose="02010800040101010101" charset="-122"/>
                <a:ea typeface="华文新魏" panose="02010800040101010101" charset="-122"/>
                <a:sym typeface="Wingdings" panose="05000000000000000000" pitchFamily="2" charset="2"/>
              </a:rPr>
              <a:t>丰富度随海拔高度的增加而减少</a:t>
            </a:r>
            <a:endParaRPr lang="zh-CN" altLang="zh-CN" sz="2800" b="1">
              <a:solidFill>
                <a:srgbClr val="FF0000"/>
              </a:solidFill>
              <a:latin typeface="华文新魏" panose="02010800040101010101" charset="-122"/>
              <a:ea typeface="华文新魏" panose="02010800040101010101" charset="-122"/>
              <a:sym typeface="Wingdings" panose="05000000000000000000" pitchFamily="2" charset="2"/>
            </a:endParaRPr>
          </a:p>
        </p:txBody>
      </p:sp>
      <p:sp>
        <p:nvSpPr>
          <p:cNvPr id="362498" name="Text Box 4"/>
          <p:cNvSpPr/>
          <p:nvPr>
            <p:custDataLst>
              <p:tags r:id="rId4"/>
            </p:custDataLst>
          </p:nvPr>
        </p:nvSpPr>
        <p:spPr>
          <a:xfrm>
            <a:off x="868045" y="438785"/>
            <a:ext cx="4473575" cy="1210945"/>
          </a:xfrm>
          <a:prstGeom prst="rect">
            <a:avLst/>
          </a:prstGeom>
          <a:noFill/>
          <a:ln w="9525">
            <a:noFill/>
          </a:ln>
        </p:spPr>
        <p:txBody>
          <a:bodyPr wrap="square" anchor="t">
            <a:spAutoFit/>
          </a:bodyPr>
          <a:lstStyle/>
          <a:p>
            <a:pPr>
              <a:lnSpc>
                <a:spcPct val="130000"/>
              </a:lnSpc>
            </a:pPr>
            <a:r>
              <a:rPr lang="zh-CN" altLang="zh-CN" sz="2800" b="1">
                <a:latin typeface="华文新魏" panose="02010800040101010101" charset="-122"/>
                <a:ea typeface="华文新魏" panose="02010800040101010101" charset="-122"/>
              </a:rPr>
              <a:t>随着海拔的增加，物种的丰富度怎么变化？</a:t>
            </a:r>
            <a:endParaRPr lang="zh-CN" altLang="zh-CN" sz="2800" b="1">
              <a:latin typeface="华文新魏" panose="02010800040101010101" charset="-122"/>
              <a:ea typeface="华文新魏" panose="02010800040101010101" charset="-122"/>
            </a:endParaRPr>
          </a:p>
        </p:txBody>
      </p:sp>
      <p:pic>
        <p:nvPicPr>
          <p:cNvPr id="362499" name="图片 1"/>
          <p:cNvPicPr>
            <a:picLocks noChangeAspect="1"/>
          </p:cNvPicPr>
          <p:nvPr>
            <p:custDataLst>
              <p:tags r:id="rId6"/>
            </p:custDataLst>
          </p:nvPr>
        </p:nvPicPr>
        <p:blipFill>
          <a:blip r:embed="rId5"/>
          <a:stretch>
            <a:fillRect/>
          </a:stretch>
        </p:blipFill>
        <p:spPr>
          <a:xfrm>
            <a:off x="782320" y="1913890"/>
            <a:ext cx="4998720" cy="2940685"/>
          </a:xfrm>
          <a:prstGeom prst="rect">
            <a:avLst/>
          </a:prstGeom>
          <a:noFill/>
          <a:ln w="9525">
            <a:noFill/>
          </a:ln>
          <a:effectLst>
            <a:outerShdw dist="139700" dir="2699999" algn="tl" rotWithShape="0">
              <a:srgbClr val="333333">
                <a:alpha val="64999"/>
              </a:srgbClr>
            </a:outerShdw>
          </a:effectLst>
        </p:spPr>
      </p:pic>
      <p:pic>
        <p:nvPicPr>
          <p:cNvPr id="362500" name="图片 2"/>
          <p:cNvPicPr>
            <a:picLocks noChangeAspect="1"/>
          </p:cNvPicPr>
          <p:nvPr>
            <p:custDataLst>
              <p:tags r:id="rId8"/>
            </p:custDataLst>
          </p:nvPr>
        </p:nvPicPr>
        <p:blipFill>
          <a:blip r:embed="rId7"/>
          <a:stretch>
            <a:fillRect/>
          </a:stretch>
        </p:blipFill>
        <p:spPr>
          <a:xfrm>
            <a:off x="6172200" y="1913890"/>
            <a:ext cx="5619750" cy="2940685"/>
          </a:xfrm>
          <a:prstGeom prst="rect">
            <a:avLst/>
          </a:prstGeom>
          <a:noFill/>
          <a:ln w="9525">
            <a:noFill/>
          </a:ln>
          <a:effectLst>
            <a:outerShdw dist="139700" dir="2699999" algn="tl" rotWithShape="0">
              <a:srgbClr val="333333">
                <a:alpha val="64999"/>
              </a:srgbClr>
            </a:outerShdw>
          </a:effectLst>
        </p:spPr>
      </p:pic>
      <p:sp>
        <p:nvSpPr>
          <p:cNvPr id="416774" name="Text Box 3"/>
          <p:cNvSpPr/>
          <p:nvPr>
            <p:custDataLst>
              <p:tags r:id="rId9"/>
            </p:custDataLst>
          </p:nvPr>
        </p:nvSpPr>
        <p:spPr>
          <a:xfrm>
            <a:off x="6653530" y="5416550"/>
            <a:ext cx="4836160" cy="607695"/>
          </a:xfrm>
          <a:prstGeom prst="rect">
            <a:avLst/>
          </a:prstGeom>
          <a:solidFill>
            <a:srgbClr val="FFF2CC"/>
          </a:solidFill>
          <a:ln w="28575" cap="flat" cmpd="sng">
            <a:solidFill>
              <a:srgbClr val="FFC000"/>
            </a:solidFill>
            <a:prstDash val="solid"/>
            <a:miter/>
            <a:headEnd type="none" w="med" len="med"/>
            <a:tailEnd type="none" w="med" len="med"/>
          </a:ln>
        </p:spPr>
        <p:txBody>
          <a:bodyPr wrap="square" anchor="t">
            <a:spAutoFit/>
          </a:bodyPr>
          <a:lstStyle/>
          <a:p>
            <a:pPr indent="0" algn="just">
              <a:lnSpc>
                <a:spcPct val="120000"/>
              </a:lnSpc>
              <a:spcBef>
                <a:spcPts val="1800"/>
              </a:spcBef>
              <a:buClrTx/>
              <a:buSzPct val="80000"/>
              <a:buFontTx/>
              <a:buNone/>
            </a:pPr>
            <a:r>
              <a:rPr lang="zh-CN" altLang="zh-CN" sz="2800" b="1">
                <a:solidFill>
                  <a:srgbClr val="FF0000"/>
                </a:solidFill>
                <a:latin typeface="华文新魏" panose="02010800040101010101" charset="-122"/>
                <a:ea typeface="华文新魏" panose="02010800040101010101" charset="-122"/>
                <a:sym typeface="Wingdings" panose="05000000000000000000" pitchFamily="2" charset="2"/>
              </a:rPr>
              <a:t>丰富度随水深度的增加而减少</a:t>
            </a:r>
            <a:endParaRPr lang="zh-CN" altLang="zh-CN" sz="2800" b="1">
              <a:solidFill>
                <a:srgbClr val="FF0000"/>
              </a:solidFill>
              <a:latin typeface="华文新魏" panose="02010800040101010101" charset="-122"/>
              <a:ea typeface="华文新魏" panose="02010800040101010101" charset="-122"/>
              <a:sym typeface="Wingdings" panose="05000000000000000000" pitchFamily="2" charset="2"/>
            </a:endParaRPr>
          </a:p>
        </p:txBody>
      </p:sp>
      <p:sp>
        <p:nvSpPr>
          <p:cNvPr id="362502" name="Text Box 4"/>
          <p:cNvSpPr/>
          <p:nvPr>
            <p:custDataLst>
              <p:tags r:id="rId10"/>
            </p:custDataLst>
          </p:nvPr>
        </p:nvSpPr>
        <p:spPr>
          <a:xfrm>
            <a:off x="6547485" y="488950"/>
            <a:ext cx="4542155" cy="1210945"/>
          </a:xfrm>
          <a:prstGeom prst="rect">
            <a:avLst/>
          </a:prstGeom>
          <a:noFill/>
          <a:ln w="9525">
            <a:noFill/>
          </a:ln>
        </p:spPr>
        <p:txBody>
          <a:bodyPr wrap="square" anchor="t">
            <a:spAutoFit/>
          </a:bodyPr>
          <a:lstStyle/>
          <a:p>
            <a:pPr>
              <a:lnSpc>
                <a:spcPct val="130000"/>
              </a:lnSpc>
            </a:pPr>
            <a:r>
              <a:rPr lang="zh-CN" altLang="zh-CN" sz="2800" b="1">
                <a:latin typeface="华文新魏" panose="02010800040101010101" charset="-122"/>
                <a:ea typeface="华文新魏" panose="02010800040101010101" charset="-122"/>
              </a:rPr>
              <a:t>随着水深度的增加，物种的丰富度怎么变化？</a:t>
            </a:r>
            <a:endParaRPr lang="zh-CN" altLang="zh-CN" sz="2800" b="1">
              <a:latin typeface="华文新魏" panose="02010800040101010101" charset="-122"/>
              <a:ea typeface="华文新魏" panose="02010800040101010101"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6770"/>
                                        </p:tgtEl>
                                        <p:attrNameLst>
                                          <p:attrName>style.visibility</p:attrName>
                                        </p:attrNameLst>
                                      </p:cBhvr>
                                      <p:to>
                                        <p:strVal val="visible"/>
                                      </p:to>
                                    </p:set>
                                    <p:animEffect transition="in" filter="blinds(horizontal)">
                                      <p:cBhvr>
                                        <p:cTn id="7" dur="500" fill="hold"/>
                                        <p:tgtEl>
                                          <p:spTgt spid="416770"/>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6774"/>
                                        </p:tgtEl>
                                        <p:attrNameLst>
                                          <p:attrName>style.visibility</p:attrName>
                                        </p:attrNameLst>
                                      </p:cBhvr>
                                      <p:to>
                                        <p:strVal val="visible"/>
                                      </p:to>
                                    </p:set>
                                    <p:animEffect transition="in" filter="blinds(horizontal)">
                                      <p:cBhvr>
                                        <p:cTn id="12" dur="500" fill="hold"/>
                                        <p:tgtEl>
                                          <p:spTgt spid="416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0" grpId="0"/>
      <p:bldP spid="416774" grpId="0"/>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7" name="文本框 8"/>
          <p:cNvSpPr txBox="1"/>
          <p:nvPr>
            <p:custDataLst>
              <p:tags r:id="rId3"/>
            </p:custDataLst>
          </p:nvPr>
        </p:nvSpPr>
        <p:spPr>
          <a:xfrm>
            <a:off x="624205" y="5407025"/>
            <a:ext cx="10944225" cy="1198880"/>
          </a:xfrm>
          <a:prstGeom prst="rect">
            <a:avLst/>
          </a:prstGeom>
          <a:noFill/>
        </p:spPr>
        <p:txBody>
          <a:bodyPr wrap="square" rtlCol="0">
            <a:spAutoFit/>
          </a:bodyPr>
          <a:lstStyle/>
          <a:p>
            <a:pPr marL="342900" lvl="0" indent="-342900" algn="l">
              <a:buClrTx/>
              <a:buSzTx/>
              <a:buFont typeface="Wingdings" panose="05000000000000000000" charset="0"/>
              <a:buChar char="Ø"/>
            </a:pPr>
            <a:r>
              <a:rPr lang="zh-CN" altLang="en-US" sz="2400">
                <a:latin typeface="华文新魏" panose="02010800040101010101" charset="-122"/>
                <a:ea typeface="华文新魏" panose="02010800040101010101" charset="-122"/>
                <a:sym typeface="+mn-ea"/>
              </a:rPr>
              <a:t>在群落中，有些物种不仅仅数量很多，它们对群落中其他物种的影响也很大，往往占据</a:t>
            </a:r>
            <a:r>
              <a:rPr lang="zh-CN" altLang="en-US" sz="2400" b="1">
                <a:solidFill>
                  <a:srgbClr val="FF0000"/>
                </a:solidFill>
                <a:latin typeface="华文新魏" panose="02010800040101010101" charset="-122"/>
                <a:ea typeface="华文新魏" panose="02010800040101010101" charset="-122"/>
                <a:sym typeface="+mn-ea"/>
              </a:rPr>
              <a:t>优势（优势种）</a:t>
            </a:r>
            <a:r>
              <a:rPr lang="zh-CN" altLang="en-US" sz="2400">
                <a:latin typeface="华文新魏" panose="02010800040101010101" charset="-122"/>
                <a:ea typeface="华文新魏" panose="02010800040101010101" charset="-122"/>
                <a:sym typeface="+mn-ea"/>
              </a:rPr>
              <a:t>。还有一些物种在群落中比较常见，但是对其他物种影响不大，它们</a:t>
            </a:r>
            <a:r>
              <a:rPr lang="zh-CN" altLang="en-US" sz="2400" b="1">
                <a:solidFill>
                  <a:srgbClr val="FF0000"/>
                </a:solidFill>
                <a:latin typeface="华文新魏" panose="02010800040101010101" charset="-122"/>
                <a:ea typeface="华文新魏" panose="02010800040101010101" charset="-122"/>
                <a:sym typeface="+mn-ea"/>
              </a:rPr>
              <a:t>不占优势（常见种）</a:t>
            </a:r>
            <a:r>
              <a:rPr lang="zh-CN" altLang="en-US" sz="2400">
                <a:latin typeface="华文新魏" panose="02010800040101010101" charset="-122"/>
                <a:ea typeface="华文新魏" panose="02010800040101010101" charset="-122"/>
                <a:sym typeface="+mn-ea"/>
              </a:rPr>
              <a:t>，如，武夷山常绿阔叶林中狗脊，芒萁等。</a:t>
            </a:r>
            <a:endParaRPr lang="zh-CN" altLang="en-US" sz="2400">
              <a:latin typeface="华文新魏" panose="02010800040101010101" charset="-122"/>
              <a:ea typeface="华文新魏" panose="02010800040101010101" charset="-122"/>
              <a:sym typeface="+mn-ea"/>
            </a:endParaRPr>
          </a:p>
        </p:txBody>
      </p:sp>
      <p:grpSp>
        <p:nvGrpSpPr>
          <p:cNvPr id="8" name="组合 7"/>
          <p:cNvGrpSpPr/>
          <p:nvPr>
            <p:custDataLst>
              <p:tags r:id="rId4"/>
            </p:custDataLst>
          </p:nvPr>
        </p:nvGrpSpPr>
        <p:grpSpPr>
          <a:xfrm>
            <a:off x="2019935" y="755650"/>
            <a:ext cx="8151495" cy="2052264"/>
            <a:chOff x="622312" y="3817680"/>
            <a:chExt cx="7794360" cy="2061041"/>
          </a:xfrm>
        </p:grpSpPr>
        <p:pic>
          <p:nvPicPr>
            <p:cNvPr id="10" name="Picture 2" descr="https://bkimg.cdn.bcebos.com/pic/023b5bb5c9ea15ceabc6632ab3003af33a87b2ed?x-bce-process=image/resize,m_lfit,w_268,limit_1/format,f_jpg"/>
            <p:cNvPicPr>
              <a:picLocks noChangeAspect="1" noChangeArrowheads="1"/>
            </p:cNvPicPr>
            <p:nvPr>
              <p:custDataLst>
                <p:tags r:id="rId6"/>
              </p:custDataLst>
            </p:nvPr>
          </p:nvPicPr>
          <p:blipFill>
            <a:blip r:embed="rId5">
              <a:extLst>
                <a:ext uri="{28A0092B-C50C-407E-A947-70E740481C1C}">
                  <a14:useLocalDpi xmlns:a14="http://schemas.microsoft.com/office/drawing/2010/main" val="0"/>
                </a:ext>
              </a:extLst>
            </a:blip>
            <a:stretch>
              <a:fillRect/>
            </a:stretch>
          </p:blipFill>
          <p:spPr bwMode="auto">
            <a:xfrm>
              <a:off x="622312" y="3839451"/>
              <a:ext cx="2342063" cy="1660418"/>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custDataLst>
                <p:tags r:id="rId7"/>
              </p:custDataLst>
            </p:nvPr>
          </p:nvSpPr>
          <p:spPr>
            <a:xfrm>
              <a:off x="1463292" y="5478236"/>
              <a:ext cx="660601" cy="400485"/>
            </a:xfrm>
            <a:prstGeom prst="rect">
              <a:avLst/>
            </a:prstGeom>
          </p:spPr>
          <p:txBody>
            <a:bodyPr wrap="square">
              <a:spAutoFit/>
            </a:bodyPr>
            <a:lstStyle/>
            <a:p>
              <a:r>
                <a:rPr lang="zh-CN" altLang="en-US" sz="2000">
                  <a:latin typeface="华文楷体" panose="02010600040101010101" pitchFamily="2" charset="-122"/>
                  <a:ea typeface="华文楷体" panose="02010600040101010101" pitchFamily="2" charset="-122"/>
                </a:rPr>
                <a:t>米槠</a:t>
              </a:r>
              <a:endParaRPr lang="zh-CN" altLang="en-US" sz="2000">
                <a:latin typeface="华文楷体" panose="02010600040101010101" pitchFamily="2" charset="-122"/>
                <a:ea typeface="华文楷体" panose="02010600040101010101" pitchFamily="2" charset="-122"/>
              </a:endParaRPr>
            </a:p>
          </p:txBody>
        </p:sp>
        <p:pic>
          <p:nvPicPr>
            <p:cNvPr id="16" name="Picture 2"/>
            <p:cNvPicPr>
              <a:picLocks noChangeAspect="1" noChangeArrowheads="1"/>
            </p:cNvPicPr>
            <p:nvPr>
              <p:custDataLst>
                <p:tags r:id="rId9"/>
              </p:custDataLst>
            </p:nvPr>
          </p:nvPicPr>
          <p:blipFill>
            <a:blip r:embed="rId8">
              <a:extLst>
                <a:ext uri="{28A0092B-C50C-407E-A947-70E740481C1C}">
                  <a14:useLocalDpi xmlns:a14="http://schemas.microsoft.com/office/drawing/2010/main" val="0"/>
                </a:ext>
              </a:extLst>
            </a:blip>
            <a:stretch>
              <a:fillRect/>
            </a:stretch>
          </p:blipFill>
          <p:spPr bwMode="auto">
            <a:xfrm>
              <a:off x="3387411" y="3817680"/>
              <a:ext cx="2263767" cy="1660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p:cNvSpPr/>
            <p:nvPr>
              <p:custDataLst>
                <p:tags r:id="rId10"/>
              </p:custDataLst>
            </p:nvPr>
          </p:nvSpPr>
          <p:spPr>
            <a:xfrm>
              <a:off x="4189007" y="5478236"/>
              <a:ext cx="660601" cy="400485"/>
            </a:xfrm>
            <a:prstGeom prst="rect">
              <a:avLst/>
            </a:prstGeom>
          </p:spPr>
          <p:txBody>
            <a:bodyPr wrap="square">
              <a:spAutoFit/>
            </a:bodyPr>
            <a:lstStyle/>
            <a:p>
              <a:r>
                <a:rPr lang="zh-CN" altLang="en-US" sz="2000" smtClean="0">
                  <a:latin typeface="华文楷体" panose="02010600040101010101" pitchFamily="2" charset="-122"/>
                  <a:ea typeface="华文楷体" panose="02010600040101010101" pitchFamily="2" charset="-122"/>
                </a:rPr>
                <a:t>甜槠</a:t>
              </a:r>
              <a:endParaRPr lang="zh-CN" altLang="en-US" sz="2000" smtClean="0">
                <a:latin typeface="华文楷体" panose="02010600040101010101" pitchFamily="2" charset="-122"/>
                <a:ea typeface="华文楷体" panose="02010600040101010101" pitchFamily="2" charset="-122"/>
              </a:endParaRPr>
            </a:p>
          </p:txBody>
        </p:sp>
        <p:pic>
          <p:nvPicPr>
            <p:cNvPr id="18" name="Picture 3"/>
            <p:cNvPicPr>
              <a:picLocks noChangeAspect="1" noChangeArrowheads="1"/>
            </p:cNvPicPr>
            <p:nvPr>
              <p:custDataLst>
                <p:tags r:id="rId12"/>
              </p:custDataLst>
            </p:nvPr>
          </p:nvPicPr>
          <p:blipFill>
            <a:blip r:embed="rId11">
              <a:extLst>
                <a:ext uri="{28A0092B-C50C-407E-A947-70E740481C1C}">
                  <a14:useLocalDpi xmlns:a14="http://schemas.microsoft.com/office/drawing/2010/main" val="0"/>
                </a:ext>
              </a:extLst>
            </a:blip>
            <a:stretch>
              <a:fillRect/>
            </a:stretch>
          </p:blipFill>
          <p:spPr bwMode="auto">
            <a:xfrm>
              <a:off x="5999522" y="3843519"/>
              <a:ext cx="2417150" cy="1612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矩形 18"/>
            <p:cNvSpPr/>
            <p:nvPr>
              <p:custDataLst>
                <p:tags r:id="rId13"/>
              </p:custDataLst>
            </p:nvPr>
          </p:nvSpPr>
          <p:spPr>
            <a:xfrm>
              <a:off x="6877511" y="5478236"/>
              <a:ext cx="660601" cy="400485"/>
            </a:xfrm>
            <a:prstGeom prst="rect">
              <a:avLst/>
            </a:prstGeom>
          </p:spPr>
          <p:txBody>
            <a:bodyPr wrap="square">
              <a:spAutoFit/>
            </a:bodyPr>
            <a:lstStyle/>
            <a:p>
              <a:r>
                <a:rPr lang="zh-CN" altLang="en-US" sz="2000">
                  <a:latin typeface="华文楷体" panose="02010600040101010101" pitchFamily="2" charset="-122"/>
                  <a:ea typeface="华文楷体" panose="02010600040101010101" pitchFamily="2" charset="-122"/>
                </a:rPr>
                <a:t>木荷</a:t>
              </a:r>
              <a:endParaRPr lang="zh-CN" altLang="en-US" sz="2000">
                <a:latin typeface="华文楷体" panose="02010600040101010101" pitchFamily="2" charset="-122"/>
                <a:ea typeface="华文楷体" panose="02010600040101010101" pitchFamily="2" charset="-122"/>
              </a:endParaRPr>
            </a:p>
          </p:txBody>
        </p:sp>
      </p:grpSp>
      <p:grpSp>
        <p:nvGrpSpPr>
          <p:cNvPr id="2" name="组合 1"/>
          <p:cNvGrpSpPr/>
          <p:nvPr>
            <p:custDataLst>
              <p:tags r:id="rId14"/>
            </p:custDataLst>
          </p:nvPr>
        </p:nvGrpSpPr>
        <p:grpSpPr>
          <a:xfrm>
            <a:off x="2686728" y="2906665"/>
            <a:ext cx="6816497" cy="2447575"/>
            <a:chOff x="1345000" y="3805248"/>
            <a:chExt cx="6533475" cy="2115218"/>
          </a:xfrm>
        </p:grpSpPr>
        <p:pic>
          <p:nvPicPr>
            <p:cNvPr id="3" name="Picture 3"/>
            <p:cNvPicPr>
              <a:picLocks noChangeAspect="1" noChangeArrowheads="1"/>
            </p:cNvPicPr>
            <p:nvPr>
              <p:custDataLst>
                <p:tags r:id="rId16"/>
              </p:custDataLst>
            </p:nvPr>
          </p:nvPicPr>
          <p:blipFill>
            <a:blip r:embed="rId15">
              <a:extLst>
                <a:ext uri="{28A0092B-C50C-407E-A947-70E740481C1C}">
                  <a14:useLocalDpi xmlns:a14="http://schemas.microsoft.com/office/drawing/2010/main" val="0"/>
                </a:ext>
              </a:extLst>
            </a:blip>
            <a:stretch>
              <a:fillRect/>
            </a:stretch>
          </p:blipFill>
          <p:spPr bwMode="auto">
            <a:xfrm>
              <a:off x="1345000" y="3805248"/>
              <a:ext cx="3071764" cy="1727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custDataLst>
                <p:tags r:id="rId17"/>
              </p:custDataLst>
            </p:nvPr>
          </p:nvSpPr>
          <p:spPr>
            <a:xfrm>
              <a:off x="2480715" y="5498820"/>
              <a:ext cx="662195" cy="344629"/>
            </a:xfrm>
            <a:prstGeom prst="rect">
              <a:avLst/>
            </a:prstGeom>
          </p:spPr>
          <p:txBody>
            <a:bodyPr wrap="none">
              <a:spAutoFit/>
            </a:bodyPr>
            <a:lstStyle/>
            <a:p>
              <a:r>
                <a:rPr lang="zh-CN" altLang="en-US" sz="2000">
                  <a:latin typeface="华文楷体" panose="02010600040101010101" pitchFamily="2" charset="-122"/>
                  <a:ea typeface="华文楷体" panose="02010600040101010101" pitchFamily="2" charset="-122"/>
                </a:rPr>
                <a:t>狗脊</a:t>
              </a:r>
              <a:endParaRPr lang="zh-CN" altLang="en-US" sz="2000">
                <a:latin typeface="华文楷体" panose="02010600040101010101" pitchFamily="2" charset="-122"/>
                <a:ea typeface="华文楷体" panose="02010600040101010101" pitchFamily="2" charset="-122"/>
              </a:endParaRPr>
            </a:p>
          </p:txBody>
        </p:sp>
        <p:pic>
          <p:nvPicPr>
            <p:cNvPr id="6" name="Picture 2"/>
            <p:cNvPicPr>
              <a:picLocks noChangeAspect="1" noChangeArrowheads="1"/>
            </p:cNvPicPr>
            <p:nvPr>
              <p:custDataLst>
                <p:tags r:id="rId19"/>
              </p:custDataLst>
            </p:nvPr>
          </p:nvPicPr>
          <p:blipFill>
            <a:blip r:embed="rId18">
              <a:extLst>
                <a:ext uri="{28A0092B-C50C-407E-A947-70E740481C1C}">
                  <a14:useLocalDpi xmlns:a14="http://schemas.microsoft.com/office/drawing/2010/main" val="0"/>
                </a:ext>
              </a:extLst>
            </a:blip>
            <a:stretch>
              <a:fillRect/>
            </a:stretch>
          </p:blipFill>
          <p:spPr bwMode="auto">
            <a:xfrm>
              <a:off x="4979419" y="3848790"/>
              <a:ext cx="2899056" cy="1727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custDataLst>
                <p:tags r:id="rId20"/>
              </p:custDataLst>
            </p:nvPr>
          </p:nvSpPr>
          <p:spPr>
            <a:xfrm>
              <a:off x="6028401" y="5575837"/>
              <a:ext cx="662195" cy="344629"/>
            </a:xfrm>
            <a:prstGeom prst="rect">
              <a:avLst/>
            </a:prstGeom>
          </p:spPr>
          <p:txBody>
            <a:bodyPr wrap="none">
              <a:spAutoFit/>
            </a:bodyPr>
            <a:lstStyle/>
            <a:p>
              <a:r>
                <a:rPr lang="zh-CN" altLang="en-US" sz="2000">
                  <a:latin typeface="华文楷体" panose="02010600040101010101" pitchFamily="2" charset="-122"/>
                  <a:ea typeface="华文楷体" panose="02010600040101010101" pitchFamily="2" charset="-122"/>
                </a:rPr>
                <a:t>芒萁</a:t>
              </a:r>
              <a:endParaRPr lang="zh-CN" altLang="en-US" sz="2000">
                <a:latin typeface="华文楷体" panose="02010600040101010101" pitchFamily="2" charset="-122"/>
                <a:ea typeface="华文楷体" panose="02010600040101010101" pitchFamily="2" charset="-122"/>
              </a:endParaRPr>
            </a:p>
          </p:txBody>
        </p:sp>
      </p:grpSp>
      <p:sp>
        <p:nvSpPr>
          <p:cNvPr id="12" name="Text Box 2"/>
          <p:cNvSpPr txBox="1">
            <a:spLocks noChangeArrowheads="1"/>
          </p:cNvSpPr>
          <p:nvPr>
            <p:custDataLst>
              <p:tags r:id="rId21"/>
            </p:custDataLst>
          </p:nvPr>
        </p:nvSpPr>
        <p:spPr bwMode="auto">
          <a:xfrm>
            <a:off x="263893" y="305298"/>
            <a:ext cx="728503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8" tIns="45703" rIns="91408" bIns="45703">
            <a:spAutoFit/>
          </a:bodyPr>
          <a:lstStyle>
            <a:lvl1pPr eaLnBrk="0" hangingPunct="0">
              <a:defRPr sz="2000" u="sng">
                <a:solidFill>
                  <a:schemeClr val="tx1"/>
                </a:solidFill>
                <a:latin typeface="Arial" panose="020b0604020202020204" pitchFamily="34" charset="0"/>
                <a:ea typeface="宋体" panose="02010600030101010101" pitchFamily="2" charset="-122"/>
              </a:defRPr>
            </a:lvl1pPr>
            <a:lvl2pPr marL="742950" indent="-285750" eaLnBrk="0" hangingPunct="0">
              <a:defRPr sz="2000" u="sng">
                <a:solidFill>
                  <a:schemeClr val="tx1"/>
                </a:solidFill>
                <a:latin typeface="Arial" panose="020b0604020202020204" pitchFamily="34" charset="0"/>
                <a:ea typeface="宋体" panose="02010600030101010101" pitchFamily="2" charset="-122"/>
              </a:defRPr>
            </a:lvl2pPr>
            <a:lvl3pPr marL="1143000" indent="-228600" eaLnBrk="0" hangingPunct="0">
              <a:defRPr sz="2000" u="sng">
                <a:solidFill>
                  <a:schemeClr val="tx1"/>
                </a:solidFill>
                <a:latin typeface="Arial" panose="020b0604020202020204" pitchFamily="34" charset="0"/>
                <a:ea typeface="宋体" panose="02010600030101010101" pitchFamily="2" charset="-122"/>
              </a:defRPr>
            </a:lvl3pPr>
            <a:lvl4pPr marL="1600200" indent="-228600" eaLnBrk="0" hangingPunct="0">
              <a:defRPr sz="2000" u="sng">
                <a:solidFill>
                  <a:schemeClr val="tx1"/>
                </a:solidFill>
                <a:latin typeface="Arial" panose="020b0604020202020204" pitchFamily="34" charset="0"/>
                <a:ea typeface="宋体" panose="02010600030101010101" pitchFamily="2" charset="-122"/>
              </a:defRPr>
            </a:lvl4pPr>
            <a:lvl5pPr marL="2057400" indent="-228600" eaLnBrk="0" hangingPunct="0">
              <a:defRPr sz="2000"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u="sng">
                <a:solidFill>
                  <a:schemeClr val="tx1"/>
                </a:solidFill>
                <a:latin typeface="Arial" panose="020b0604020202020204" pitchFamily="34" charset="0"/>
                <a:ea typeface="宋体" panose="02010600030101010101" pitchFamily="2" charset="-122"/>
              </a:defRPr>
            </a:lvl9pPr>
          </a:lstStyle>
          <a:p>
            <a:pPr defTabSz="685800" fontAlgn="base">
              <a:spcBef>
                <a:spcPct val="50000"/>
              </a:spcBef>
              <a:spcAft>
                <a:spcPct val="0"/>
              </a:spcAft>
              <a:defRPr/>
            </a:pPr>
            <a:r>
              <a:rPr lang="en-US" altLang="zh-CN" sz="2800" b="1" u="none">
                <a:solidFill>
                  <a:schemeClr val="accent1"/>
                </a:solidFill>
                <a:latin typeface="华文新魏" panose="02010800040101010101" charset="-122"/>
                <a:ea typeface="华文新魏" panose="02010800040101010101" charset="-122"/>
                <a:cs typeface="华文新魏" panose="02010800040101010101" charset="-122"/>
              </a:rPr>
              <a:t>3.</a:t>
            </a:r>
            <a:r>
              <a:rPr lang="zh-CN" altLang="en-US" sz="2800" b="1" u="none">
                <a:solidFill>
                  <a:schemeClr val="accent1"/>
                </a:solidFill>
                <a:latin typeface="华文新魏" panose="02010800040101010101" charset="-122"/>
                <a:ea typeface="华文新魏" panose="02010800040101010101" charset="-122"/>
                <a:cs typeface="华文新魏" panose="02010800040101010101" charset="-122"/>
              </a:rPr>
              <a:t>优势种与常见种</a:t>
            </a:r>
            <a:endParaRPr lang="zh-CN" altLang="en-US" sz="2800" b="1" u="none">
              <a:solidFill>
                <a:schemeClr val="accent1"/>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7" name="文本框 8"/>
          <p:cNvSpPr txBox="1"/>
          <p:nvPr>
            <p:custDataLst>
              <p:tags r:id="rId3"/>
            </p:custDataLst>
          </p:nvPr>
        </p:nvSpPr>
        <p:spPr>
          <a:xfrm>
            <a:off x="457200" y="132080"/>
            <a:ext cx="6543675" cy="521970"/>
          </a:xfrm>
          <a:prstGeom prst="rect">
            <a:avLst/>
          </a:prstGeom>
          <a:solidFill>
            <a:schemeClr val="bg2">
              <a:lumMod val="95000"/>
            </a:schemeClr>
          </a:solidFill>
        </p:spPr>
        <p:txBody>
          <a:bodyPr wrap="square" rtlCol="0">
            <a:spAutoFit/>
          </a:bodyPr>
          <a:lstStyle/>
          <a:p>
            <a:pPr indent="0" algn="ctr">
              <a:buFont typeface="Wingdings" panose="05000000000000000000" charset="0"/>
              <a:buNone/>
            </a:pPr>
            <a:r>
              <a:rPr lang="en-US" altLang="zh-CN" sz="2800" b="1" smtClean="0">
                <a:solidFill>
                  <a:schemeClr val="accent1"/>
                </a:solidFill>
                <a:latin typeface="华文新魏" panose="02010800040101010101" charset="-122"/>
                <a:ea typeface="华文新魏" panose="02010800040101010101" charset="-122"/>
              </a:rPr>
              <a:t>4.</a:t>
            </a:r>
            <a:r>
              <a:rPr lang="zh-CN" altLang="en-US" sz="2800" b="1" smtClean="0">
                <a:solidFill>
                  <a:schemeClr val="accent1"/>
                </a:solidFill>
                <a:latin typeface="华文新魏" panose="02010800040101010101" charset="-122"/>
                <a:ea typeface="华文新魏" panose="02010800040101010101" charset="-122"/>
              </a:rPr>
              <a:t>群落中的物种组成不是固定不变的。</a:t>
            </a:r>
            <a:endParaRPr lang="zh-CN" altLang="en-US" sz="2800" b="1" smtClean="0">
              <a:solidFill>
                <a:schemeClr val="accent1"/>
              </a:solidFill>
              <a:latin typeface="华文新魏" panose="02010800040101010101" charset="-122"/>
              <a:ea typeface="华文新魏" panose="02010800040101010101" charset="-122"/>
            </a:endParaRPr>
          </a:p>
        </p:txBody>
      </p:sp>
      <p:grpSp>
        <p:nvGrpSpPr>
          <p:cNvPr id="8" name="组合 7"/>
          <p:cNvGrpSpPr/>
          <p:nvPr>
            <p:custDataLst>
              <p:tags r:id="rId4"/>
            </p:custDataLst>
          </p:nvPr>
        </p:nvGrpSpPr>
        <p:grpSpPr>
          <a:xfrm>
            <a:off x="1818005" y="706755"/>
            <a:ext cx="7858125" cy="2225675"/>
            <a:chOff x="594792" y="3362585"/>
            <a:chExt cx="7858353" cy="2099279"/>
          </a:xfrm>
        </p:grpSpPr>
        <p:pic>
          <p:nvPicPr>
            <p:cNvPr id="10" name="Picture 4" descr="https://timgsa.baidu.com/timg?image&amp;quality=80&amp;size=b9999_10000&amp;sec=1597401299015&amp;di=20692d9f192ebaff97542afdbf0bb8d1&amp;imgtype=0&amp;src=http%3A%2F%2Fimg.mp.itc.cn%2Fq_mini%2Cc_zoom%2Cw_640%2Fupload%2F20161110%2F2dbf8c24f62a496e8611e5dae407e5da_th.jpeg"/>
            <p:cNvPicPr>
              <a:picLocks noChangeAspect="1" noChangeArrowheads="1"/>
            </p:cNvPicPr>
            <p:nvPr>
              <p:custDataLst>
                <p:tags r:id="rId6"/>
              </p:custDataLst>
            </p:nvPr>
          </p:nvPicPr>
          <p:blipFill>
            <a:blip r:embed="rId5">
              <a:extLst>
                <a:ext uri="{28A0092B-C50C-407E-A947-70E740481C1C}">
                  <a14:useLocalDpi xmlns:a14="http://schemas.microsoft.com/office/drawing/2010/main" val="0"/>
                </a:ext>
              </a:extLst>
            </a:blip>
            <a:stretch>
              <a:fillRect/>
            </a:stretch>
          </p:blipFill>
          <p:spPr bwMode="auto">
            <a:xfrm>
              <a:off x="594792" y="3362585"/>
              <a:ext cx="4782751" cy="20775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custDataLst>
                <p:tags r:id="rId8"/>
              </p:custDataLst>
            </p:nvPr>
          </p:nvPicPr>
          <p:blipFill>
            <a:blip r:embed="rId7">
              <a:extLst>
                <a:ext uri="{28A0092B-C50C-407E-A947-70E740481C1C}">
                  <a14:useLocalDpi xmlns:a14="http://schemas.microsoft.com/office/drawing/2010/main" val="0"/>
                </a:ext>
              </a:extLst>
            </a:blip>
            <a:stretch>
              <a:fillRect/>
            </a:stretch>
          </p:blipFill>
          <p:spPr bwMode="auto">
            <a:xfrm>
              <a:off x="5529944" y="3384356"/>
              <a:ext cx="2923201" cy="2077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文本框 2"/>
          <p:cNvSpPr txBox="1"/>
          <p:nvPr>
            <p:custDataLst>
              <p:tags r:id="rId9"/>
            </p:custDataLst>
          </p:nvPr>
        </p:nvSpPr>
        <p:spPr>
          <a:xfrm>
            <a:off x="1151890" y="2932430"/>
            <a:ext cx="9888220" cy="570865"/>
          </a:xfrm>
          <a:prstGeom prst="rect">
            <a:avLst/>
          </a:prstGeom>
          <a:noFill/>
        </p:spPr>
        <p:txBody>
          <a:bodyPr wrap="square" rtlCol="0" anchor="t">
            <a:spAutoFit/>
          </a:bodyPr>
          <a:lstStyle/>
          <a:p>
            <a:pPr lvl="0" indent="0" algn="l">
              <a:lnSpc>
                <a:spcPct val="130000"/>
              </a:lnSpc>
              <a:buClrTx/>
              <a:buSzTx/>
              <a:buNone/>
            </a:pPr>
            <a:r>
              <a:rPr lang="zh-CN" altLang="en-US" sz="2400" b="1" smtClean="0">
                <a:solidFill>
                  <a:prstClr val="black"/>
                </a:solidFill>
                <a:latin typeface="华文新魏" panose="02010800040101010101" charset="-122"/>
                <a:ea typeface="华文新魏" panose="02010800040101010101" charset="-122"/>
                <a:sym typeface="+mn-ea"/>
              </a:rPr>
              <a:t>在我国东北部的草原群落中，</a:t>
            </a:r>
            <a:r>
              <a:rPr lang="zh-CN" altLang="en-US" sz="2400" b="1" smtClean="0">
                <a:solidFill>
                  <a:srgbClr val="FF0000"/>
                </a:solidFill>
                <a:latin typeface="华文新魏" panose="02010800040101010101" charset="-122"/>
                <a:ea typeface="华文新魏" panose="02010800040101010101" charset="-122"/>
                <a:sym typeface="+mn-ea"/>
              </a:rPr>
              <a:t>羊草</a:t>
            </a:r>
            <a:r>
              <a:rPr lang="zh-CN" altLang="en-US" sz="2400" b="1" smtClean="0">
                <a:solidFill>
                  <a:prstClr val="black"/>
                </a:solidFill>
                <a:latin typeface="华文新魏" panose="02010800040101010101" charset="-122"/>
                <a:ea typeface="华文新魏" panose="02010800040101010101" charset="-122"/>
                <a:sym typeface="+mn-ea"/>
              </a:rPr>
              <a:t>通常占据显著优势。</a:t>
            </a:r>
            <a:endParaRPr lang="zh-CN" altLang="en-US" sz="2400" b="1" smtClean="0">
              <a:solidFill>
                <a:prstClr val="black"/>
              </a:solidFill>
              <a:latin typeface="华文新魏" panose="02010800040101010101" charset="-122"/>
              <a:ea typeface="华文新魏" panose="02010800040101010101" charset="-122"/>
              <a:sym typeface="+mn-ea"/>
            </a:endParaRPr>
          </a:p>
        </p:txBody>
      </p:sp>
      <p:sp>
        <p:nvSpPr>
          <p:cNvPr id="4" name="文本框 3"/>
          <p:cNvSpPr txBox="1"/>
          <p:nvPr>
            <p:custDataLst>
              <p:tags r:id="rId10"/>
            </p:custDataLst>
          </p:nvPr>
        </p:nvSpPr>
        <p:spPr>
          <a:xfrm>
            <a:off x="1151890" y="3775710"/>
            <a:ext cx="9888220" cy="829945"/>
          </a:xfrm>
          <a:prstGeom prst="rect">
            <a:avLst/>
          </a:prstGeom>
          <a:noFill/>
        </p:spPr>
        <p:txBody>
          <a:bodyPr wrap="square" rtlCol="0" anchor="t">
            <a:spAutoFit/>
          </a:bodyPr>
          <a:lstStyle/>
          <a:p>
            <a:pPr lvl="0" indent="0" algn="l">
              <a:lnSpc>
                <a:spcPct val="100000"/>
              </a:lnSpc>
              <a:buClrTx/>
              <a:buSzTx/>
              <a:buNone/>
            </a:pPr>
            <a:r>
              <a:rPr lang="zh-CN" altLang="en-US" sz="2400" b="1" smtClean="0">
                <a:solidFill>
                  <a:prstClr val="black"/>
                </a:solidFill>
                <a:latin typeface="华文新魏" panose="02010800040101010101" charset="-122"/>
                <a:ea typeface="华文新魏" panose="02010800040101010101" charset="-122"/>
                <a:sym typeface="+mn-ea"/>
              </a:rPr>
              <a:t>当放牧强度加大时，羊草就会明显减少，</a:t>
            </a:r>
            <a:r>
              <a:rPr lang="zh-CN" altLang="en-US" sz="2400" b="1" smtClean="0">
                <a:solidFill>
                  <a:srgbClr val="FF0000"/>
                </a:solidFill>
                <a:latin typeface="华文新魏" panose="02010800040101010101" charset="-122"/>
                <a:ea typeface="华文新魏" panose="02010800040101010101" charset="-122"/>
                <a:sym typeface="+mn-ea"/>
              </a:rPr>
              <a:t>糙隐子草</a:t>
            </a:r>
            <a:r>
              <a:rPr lang="zh-CN" altLang="en-US" sz="2400" b="1" smtClean="0">
                <a:solidFill>
                  <a:prstClr val="black"/>
                </a:solidFill>
                <a:latin typeface="华文新魏" panose="02010800040101010101" charset="-122"/>
                <a:ea typeface="华文新魏" panose="02010800040101010101" charset="-122"/>
                <a:sym typeface="+mn-ea"/>
              </a:rPr>
              <a:t>等植物便逐渐占优势，一些原来在群落中罕见的植物种类也变得常见了。</a:t>
            </a:r>
            <a:endParaRPr lang="zh-CN" altLang="en-US" sz="2400" b="1" smtClean="0">
              <a:solidFill>
                <a:prstClr val="black"/>
              </a:solidFill>
              <a:latin typeface="华文新魏" panose="02010800040101010101" charset="-122"/>
              <a:ea typeface="华文新魏" panose="02010800040101010101" charset="-122"/>
              <a:sym typeface="+mn-ea"/>
            </a:endParaRPr>
          </a:p>
        </p:txBody>
      </p:sp>
      <p:sp>
        <p:nvSpPr>
          <p:cNvPr id="6" name="文本框 5"/>
          <p:cNvSpPr txBox="1"/>
          <p:nvPr>
            <p:custDataLst>
              <p:tags r:id="rId11"/>
            </p:custDataLst>
          </p:nvPr>
        </p:nvSpPr>
        <p:spPr>
          <a:xfrm>
            <a:off x="1151890" y="4686935"/>
            <a:ext cx="9888220" cy="829945"/>
          </a:xfrm>
          <a:prstGeom prst="rect">
            <a:avLst/>
          </a:prstGeom>
          <a:noFill/>
        </p:spPr>
        <p:txBody>
          <a:bodyPr wrap="square" rtlCol="0" anchor="t">
            <a:spAutoFit/>
          </a:bodyPr>
          <a:lstStyle/>
          <a:p>
            <a:pPr lvl="0" indent="0" algn="l">
              <a:lnSpc>
                <a:spcPct val="100000"/>
              </a:lnSpc>
              <a:buClrTx/>
              <a:buSzTx/>
              <a:buNone/>
            </a:pPr>
            <a:r>
              <a:rPr lang="zh-CN" altLang="en-US" sz="2400" b="1" smtClean="0">
                <a:solidFill>
                  <a:prstClr val="black"/>
                </a:solidFill>
                <a:latin typeface="华文新魏" panose="02010800040101010101" charset="-122"/>
                <a:ea typeface="华文新魏" panose="02010800040101010101" charset="-122"/>
                <a:sym typeface="+mn-ea"/>
              </a:rPr>
              <a:t>如果过度放牧，</a:t>
            </a:r>
            <a:r>
              <a:rPr lang="zh-CN" altLang="en-US" sz="2400" b="1" smtClean="0">
                <a:solidFill>
                  <a:srgbClr val="FF0000"/>
                </a:solidFill>
                <a:latin typeface="华文新魏" panose="02010800040101010101" charset="-122"/>
                <a:ea typeface="华文新魏" panose="02010800040101010101" charset="-122"/>
                <a:sym typeface="+mn-ea"/>
              </a:rPr>
              <a:t>碱蓬</a:t>
            </a:r>
            <a:r>
              <a:rPr lang="zh-CN" altLang="en-US" sz="2400" b="1" smtClean="0">
                <a:solidFill>
                  <a:prstClr val="black"/>
                </a:solidFill>
                <a:latin typeface="华文新魏" panose="02010800040101010101" charset="-122"/>
                <a:ea typeface="华文新魏" panose="02010800040101010101" charset="-122"/>
                <a:sym typeface="+mn-ea"/>
              </a:rPr>
              <a:t>等植物就会明显占优势，群落中原有的一些植物种类会消失，草原生产力严重降低。</a:t>
            </a:r>
            <a:endParaRPr lang="zh-CN" altLang="en-US" sz="2400" b="1" smtClean="0">
              <a:solidFill>
                <a:prstClr val="black"/>
              </a:solidFill>
              <a:latin typeface="华文新魏" panose="02010800040101010101" charset="-122"/>
              <a:ea typeface="华文新魏" panose="02010800040101010101" charset="-122"/>
              <a:sym typeface="+mn-ea"/>
            </a:endParaRPr>
          </a:p>
        </p:txBody>
      </p:sp>
      <p:sp>
        <p:nvSpPr>
          <p:cNvPr id="9" name="左弧形箭头 8"/>
          <p:cNvSpPr/>
          <p:nvPr>
            <p:custDataLst>
              <p:tags r:id="rId12"/>
            </p:custDataLst>
          </p:nvPr>
        </p:nvSpPr>
        <p:spPr>
          <a:xfrm>
            <a:off x="887095" y="3103245"/>
            <a:ext cx="349250" cy="1118235"/>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左弧形箭头 11"/>
          <p:cNvSpPr/>
          <p:nvPr>
            <p:custDataLst>
              <p:tags r:id="rId13"/>
            </p:custDataLst>
          </p:nvPr>
        </p:nvSpPr>
        <p:spPr>
          <a:xfrm>
            <a:off x="802640" y="4142105"/>
            <a:ext cx="349250" cy="1118235"/>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custDataLst>
              <p:tags r:id="rId14"/>
            </p:custDataLst>
          </p:nvPr>
        </p:nvSpPr>
        <p:spPr>
          <a:xfrm>
            <a:off x="720724" y="5425086"/>
            <a:ext cx="11281799" cy="953135"/>
          </a:xfrm>
          <a:prstGeom prst="rect">
            <a:avLst/>
          </a:prstGeom>
          <a:noFill/>
        </p:spPr>
        <p:txBody>
          <a:bodyPr wrap="square" rtlCol="0">
            <a:spAutoFit/>
          </a:bodyPr>
          <a:lstStyle/>
          <a:p>
            <a:pPr>
              <a:lnSpc>
                <a:spcPct val="100000"/>
              </a:lnSpc>
              <a:spcBef>
                <a:spcPct val="0"/>
              </a:spcBef>
              <a:spcAft>
                <a:spcPct val="0"/>
              </a:spcAft>
            </a:pPr>
            <a:r>
              <a:rPr lang="en-US" altLang="zh-CN" sz="2800">
                <a:solidFill>
                  <a:schemeClr val="accent5">
                    <a:lumMod val="75000"/>
                  </a:schemeClr>
                </a:solidFill>
                <a:latin typeface="华文新魏" panose="02010800040101010101" charset="-122"/>
                <a:ea typeface="华文新魏" panose="02010800040101010101" charset="-122"/>
                <a:cs typeface="华文新魏" panose="02010800040101010101" charset="-122"/>
                <a:sym typeface="+mn-ea"/>
              </a:rPr>
              <a:t>      </a:t>
            </a:r>
            <a:r>
              <a:rPr lang="zh-CN" altLang="en-US" sz="2800">
                <a:solidFill>
                  <a:schemeClr val="accent5">
                    <a:lumMod val="75000"/>
                  </a:schemeClr>
                </a:solidFill>
                <a:latin typeface="华文新魏" panose="02010800040101010101" charset="-122"/>
                <a:ea typeface="华文新魏" panose="02010800040101010101" charset="-122"/>
                <a:cs typeface="华文新魏" panose="02010800040101010101" charset="-122"/>
                <a:sym typeface="+mn-ea"/>
              </a:rPr>
              <a:t>随着时间和环境的变化，原来不占优势的物种可能逐渐变得有优势；原来占优势的物种也可能逐渐失去优势，甚至从群落中消失。</a:t>
            </a:r>
            <a:endParaRPr lang="zh-CN" altLang="en-US" sz="2800">
              <a:solidFill>
                <a:schemeClr val="accent5">
                  <a:lumMod val="75000"/>
                </a:schemeClr>
              </a:solidFill>
              <a:latin typeface="华文新魏" panose="02010800040101010101" charset="-122"/>
              <a:ea typeface="华文新魏" panose="02010800040101010101" charset="-122"/>
              <a:cs typeface="华文新魏" panose="02010800040101010101" charset="-122"/>
              <a:sym typeface="+mn-ea"/>
            </a:endParaRPr>
          </a:p>
        </p:txBody>
      </p:sp>
      <p:sp>
        <p:nvSpPr>
          <p:cNvPr id="13" name="Text Box 14"/>
          <p:cNvSpPr txBox="1">
            <a:spLocks noChangeArrowheads="1"/>
          </p:cNvSpPr>
          <p:nvPr>
            <p:custDataLst>
              <p:tags r:id="rId15"/>
            </p:custDataLst>
          </p:nvPr>
        </p:nvSpPr>
        <p:spPr bwMode="auto">
          <a:xfrm>
            <a:off x="554990" y="6268427"/>
            <a:ext cx="11447780" cy="521970"/>
          </a:xfrm>
          <a:prstGeom prst="rect">
            <a:avLst/>
          </a:prstGeom>
          <a:solidFill>
            <a:schemeClr val="bg2">
              <a:lumMod val="95000"/>
            </a:schemeClr>
          </a:solidFill>
          <a:ln>
            <a:noFill/>
          </a:ln>
          <a:effectLst/>
        </p:spPr>
        <p:txBody>
          <a:bodyPr wrap="square">
            <a:spAutoFit/>
          </a:bodyPr>
          <a:lstStyle/>
          <a:p>
            <a:pPr algn="ctr">
              <a:spcBef>
                <a:spcPct val="0"/>
              </a:spcBef>
              <a:buFont typeface="Wingdings" panose="05000000000000000000" pitchFamily="2" charset="2"/>
              <a:buNone/>
              <a:defRPr/>
            </a:pPr>
            <a:r>
              <a:rPr lang="zh-CN" altLang="en-US" sz="2800" b="1" spc="300">
                <a:solidFill>
                  <a:srgbClr val="0070C0"/>
                </a:solidFill>
                <a:effectLst>
                  <a:outerShdw blurRad="38100" dist="38100" dir="2700000" algn="tl">
                    <a:srgbClr val="C0C0C0"/>
                  </a:outerShdw>
                </a:effectLst>
                <a:latin typeface="华文新魏" panose="02010800040101010101" charset="-122"/>
                <a:ea typeface="华文新魏" panose="02010800040101010101" charset="-122"/>
                <a:cs typeface="Arial"/>
              </a:rPr>
              <a:t>控制放牧强度对于维持草原群落稳定、实现可持续发展非常重要</a:t>
            </a:r>
            <a:endParaRPr lang="zh-CN" altLang="en-US" sz="2800" b="1" spc="300">
              <a:solidFill>
                <a:srgbClr val="0070C0"/>
              </a:solidFill>
              <a:effectLst>
                <a:outerShdw blurRad="38100" dist="38100" dir="2700000" algn="tl">
                  <a:srgbClr val="C0C0C0"/>
                </a:outerShdw>
              </a:effectLst>
              <a:latin typeface="华文新魏" panose="02010800040101010101" charset="-122"/>
              <a:ea typeface="华文新魏" panose="02010800040101010101" charset="-122"/>
              <a:cs typeface="Arial"/>
            </a:endParaRPr>
          </a:p>
        </p:txBody>
      </p:sp>
    </p:spTree>
  </p:cSld>
  <p:clrMapOvr>
    <a:masterClrMapping/>
  </p:clrMapOvr>
  <mc:AlternateContent>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nodeType="clickPar">
                      <p:stCondLst>
                        <p:cond delay="indefinite"/>
                      </p:stCondLst>
                      <p:childTnLst>
                        <p:par>
                          <p:cTn id="13" fill="hold" nodeType="after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nodeType="clickPar">
                      <p:stCondLst>
                        <p:cond delay="indefinite"/>
                      </p:stCondLst>
                      <p:childTnLst>
                        <p:par>
                          <p:cTn id="18" fill="hold" nodeType="after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nodeType="clickPar">
                      <p:stCondLst>
                        <p:cond delay="indefinite"/>
                      </p:stCondLst>
                      <p:childTnLst>
                        <p:par>
                          <p:cTn id="33" fill="hold" nodeType="after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after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after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linds(horizontal)">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4" grpId="0"/>
      <p:bldP spid="12" grpId="0"/>
      <p:bldP spid="6" grpId="0"/>
      <p:bldP spid="7" grpId="0"/>
      <p:bldP spid="13" grpId="0"/>
      <p:bldP spid="2" grpId="0"/>
    </p:bldLst>
  </p:timing>
</p:sld>
</file>

<file path=ppt/tags/tag1.xml><?xml version="1.0" encoding="utf-8"?>
<p:tagLst xmlns:p="http://schemas.openxmlformats.org/presentationml/2006/main">
  <p:tag name="AS_UNIQUEID" val="2954"/>
</p:tagLst>
</file>

<file path=ppt/tags/tag10.xml><?xml version="1.0" encoding="utf-8"?>
<p:tagLst xmlns:p="http://schemas.openxmlformats.org/presentationml/2006/main">
  <p:tag name="AS_UNIQUEID" val="201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0.xml><?xml version="1.0" encoding="utf-8"?>
<p:tagLst xmlns:p="http://schemas.openxmlformats.org/presentationml/2006/main">
  <p:tag name="AS_UNIQUEID" val="1200"/>
</p:tagLst>
</file>

<file path=ppt/tags/tag101.xml><?xml version="1.0" encoding="utf-8"?>
<p:tagLst xmlns:p="http://schemas.openxmlformats.org/presentationml/2006/main">
  <p:tag name="AS_UNIQUEID" val="1199"/>
</p:tagLst>
</file>

<file path=ppt/tags/tag102.xml><?xml version="1.0" encoding="utf-8"?>
<p:tagLst xmlns:p="http://schemas.openxmlformats.org/presentationml/2006/main">
  <p:tag name="AS_UNIQUEID" val="386"/>
</p:tagLst>
</file>

<file path=ppt/tags/tag103.xml><?xml version="1.0" encoding="utf-8"?>
<p:tagLst xmlns:p="http://schemas.openxmlformats.org/presentationml/2006/main">
  <p:tag name="AS_UNIQUEID" val="972"/>
</p:tagLst>
</file>

<file path=ppt/tags/tag104.xml><?xml version="1.0" encoding="utf-8"?>
<p:tagLst xmlns:p="http://schemas.openxmlformats.org/presentationml/2006/main">
  <p:tag name="AS_UNIQUEID" val="388"/>
</p:tagLst>
</file>

<file path=ppt/tags/tag105.xml><?xml version="1.0" encoding="utf-8"?>
<p:tagLst xmlns:p="http://schemas.openxmlformats.org/presentationml/2006/main">
  <p:tag name="AS_UNIQUEID" val="973"/>
</p:tagLst>
</file>

<file path=ppt/tags/tag106.xml><?xml version="1.0" encoding="utf-8"?>
<p:tagLst xmlns:p="http://schemas.openxmlformats.org/presentationml/2006/main">
  <p:tag name="AS_UNIQUEID" val="755"/>
</p:tagLst>
</file>

<file path=ppt/tags/tag107.xml><?xml version="1.0" encoding="utf-8"?>
<p:tagLst xmlns:p="http://schemas.openxmlformats.org/presentationml/2006/main">
  <p:tag name="AS_UNIQUEID" val="388"/>
</p:tagLst>
</file>

<file path=ppt/tags/tag108.xml><?xml version="1.0" encoding="utf-8"?>
<p:tagLst xmlns:p="http://schemas.openxmlformats.org/presentationml/2006/main">
  <p:tag name="AS_UNIQUEID" val="389"/>
</p:tagLst>
</file>

<file path=ppt/tags/tag109.xml><?xml version="1.0" encoding="utf-8"?>
<p:tagLst xmlns:p="http://schemas.openxmlformats.org/presentationml/2006/main">
  <p:tag name="AS_UNIQUEID" val="2970"/>
</p:tagLst>
</file>

<file path=ppt/tags/tag11.xml><?xml version="1.0" encoding="utf-8"?>
<p:tagLst xmlns:p="http://schemas.openxmlformats.org/presentationml/2006/main">
  <p:tag name="AS_UNIQUEID" val="2016"/>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10.xml><?xml version="1.0" encoding="utf-8"?>
<p:tagLst xmlns:p="http://schemas.openxmlformats.org/presentationml/2006/main">
  <p:tag name="AS_UNIQUEID" val="2971"/>
</p:tagLst>
</file>

<file path=ppt/tags/tag111.xml><?xml version="1.0" encoding="utf-8"?>
<p:tagLst xmlns:p="http://schemas.openxmlformats.org/presentationml/2006/main">
  <p:tag name="AS_UNIQUEID" val="2972"/>
</p:tagLst>
</file>

<file path=ppt/tags/tag112.xml><?xml version="1.0" encoding="utf-8"?>
<p:tagLst xmlns:p="http://schemas.openxmlformats.org/presentationml/2006/main">
  <p:tag name="AS_UNIQUEID" val="2973"/>
</p:tagLst>
</file>

<file path=ppt/tags/tag113.xml><?xml version="1.0" encoding="utf-8"?>
<p:tagLst xmlns:p="http://schemas.openxmlformats.org/presentationml/2006/main">
  <p:tag name="AS_UNIQUEID" val="2974"/>
</p:tagLst>
</file>

<file path=ppt/tags/tag114.xml><?xml version="1.0" encoding="utf-8"?>
<p:tagLst xmlns:p="http://schemas.openxmlformats.org/presentationml/2006/main">
  <p:tag name="AS_UNIQUEID" val="2975"/>
</p:tagLst>
</file>

<file path=ppt/tags/tag115.xml><?xml version="1.0" encoding="utf-8"?>
<p:tagLst xmlns:p="http://schemas.openxmlformats.org/presentationml/2006/main">
  <p:tag name="AS_UNIQUEID" val="2976"/>
</p:tagLst>
</file>

<file path=ppt/tags/tag116.xml><?xml version="1.0" encoding="utf-8"?>
<p:tagLst xmlns:p="http://schemas.openxmlformats.org/presentationml/2006/main">
  <p:tag name="AS_UNIQUEID" val="2977"/>
</p:tagLst>
</file>

<file path=ppt/tags/tag117.xml><?xml version="1.0" encoding="utf-8"?>
<p:tagLst xmlns:p="http://schemas.openxmlformats.org/presentationml/2006/main">
  <p:tag name="AS_UNIQUEID" val="2978"/>
</p:tagLst>
</file>

<file path=ppt/tags/tag118.xml><?xml version="1.0" encoding="utf-8"?>
<p:tagLst xmlns:p="http://schemas.openxmlformats.org/presentationml/2006/main">
  <p:tag name="AS_UNIQUEID" val="2979"/>
</p:tagLst>
</file>

<file path=ppt/tags/tag119.xml><?xml version="1.0" encoding="utf-8"?>
<p:tagLst xmlns:p="http://schemas.openxmlformats.org/presentationml/2006/main">
  <p:tag name="AS_UNIQUEID" val="2980"/>
</p:tagLst>
</file>

<file path=ppt/tags/tag12.xml><?xml version="1.0" encoding="utf-8"?>
<p:tagLst xmlns:p="http://schemas.openxmlformats.org/presentationml/2006/main">
  <p:tag name="AS_UNIQUEID" val="2017"/>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20.xml><?xml version="1.0" encoding="utf-8"?>
<p:tagLst xmlns:p="http://schemas.openxmlformats.org/presentationml/2006/main">
  <p:tag name="AS_UNIQUEID" val="2981"/>
</p:tagLst>
</file>

<file path=ppt/tags/tag121.xml><?xml version="1.0" encoding="utf-8"?>
<p:tagLst xmlns:p="http://schemas.openxmlformats.org/presentationml/2006/main">
  <p:tag name="AS_UNIQUEID" val="2982"/>
</p:tagLst>
</file>

<file path=ppt/tags/tag12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3.xml><?xml version="1.0" encoding="utf-8"?>
<p:tagLst xmlns:p="http://schemas.openxmlformats.org/presentationml/2006/main">
  <p:tag name="AS_UNIQUEID" val="2983"/>
</p:tagLst>
</file>

<file path=ppt/tags/tag124.xml><?xml version="1.0" encoding="utf-8"?>
<p:tagLst xmlns:p="http://schemas.openxmlformats.org/presentationml/2006/main">
  <p:tag name="AS_UNIQUEID" val="1843"/>
</p:tagLst>
</file>

<file path=ppt/tags/tag125.xml><?xml version="1.0" encoding="utf-8"?>
<p:tagLst xmlns:p="http://schemas.openxmlformats.org/presentationml/2006/main">
  <p:tag name="AS_UNIQUEID" val="1836"/>
</p:tagLst>
</file>

<file path=ppt/tags/tag126.xml><?xml version="1.0" encoding="utf-8"?>
<p:tagLst xmlns:p="http://schemas.openxmlformats.org/presentationml/2006/main">
  <p:tag name="AS_UNIQUEID" val="1837"/>
</p:tagLst>
</file>

<file path=ppt/tags/tag127.xml><?xml version="1.0" encoding="utf-8"?>
<p:tagLst xmlns:p="http://schemas.openxmlformats.org/presentationml/2006/main">
  <p:tag name="AS_UNIQUEID" val="1838"/>
</p:tagLst>
</file>

<file path=ppt/tags/tag128.xml><?xml version="1.0" encoding="utf-8"?>
<p:tagLst xmlns:p="http://schemas.openxmlformats.org/presentationml/2006/main">
  <p:tag name="AS_UNIQUEID" val="1839"/>
</p:tagLst>
</file>

<file path=ppt/tags/tag129.xml><?xml version="1.0" encoding="utf-8"?>
<p:tagLst xmlns:p="http://schemas.openxmlformats.org/presentationml/2006/main">
  <p:tag name="AS_UNIQUEID" val="1840"/>
</p:tagLst>
</file>

<file path=ppt/tags/tag13.xml><?xml version="1.0" encoding="utf-8"?>
<p:tagLst xmlns:p="http://schemas.openxmlformats.org/presentationml/2006/main">
  <p:tag name="AS_UNIQUEID" val="2956"/>
</p:tagLst>
</file>

<file path=ppt/tags/tag130.xml><?xml version="1.0" encoding="utf-8"?>
<p:tagLst xmlns:p="http://schemas.openxmlformats.org/presentationml/2006/main">
  <p:tag name="AS_UNIQUEID" val="1841"/>
</p:tagLst>
</file>

<file path=ppt/tags/tag131.xml><?xml version="1.0" encoding="utf-8"?>
<p:tagLst xmlns:p="http://schemas.openxmlformats.org/presentationml/2006/main">
  <p:tag name="AS_UNIQUEID" val="1842"/>
</p:tagLst>
</file>

<file path=ppt/tags/tag132.xml><?xml version="1.0" encoding="utf-8"?>
<p:tagLst xmlns:p="http://schemas.openxmlformats.org/presentationml/2006/main">
  <p:tag name="AS_UNIQUEID" val="1844"/>
</p:tagLst>
</file>

<file path=ppt/tags/tag133.xml><?xml version="1.0" encoding="utf-8"?>
<p:tagLst xmlns:p="http://schemas.openxmlformats.org/presentationml/2006/main">
  <p:tag name="AS_UNIQUEID" val="2984"/>
</p:tagLst>
</file>

<file path=ppt/tags/tag134.xml><?xml version="1.0" encoding="utf-8"?>
<p:tagLst xmlns:p="http://schemas.openxmlformats.org/presentationml/2006/main">
  <p:tag name="AS_UNIQUEID" val="2288"/>
</p:tagLst>
</file>

<file path=ppt/tags/tag135.xml><?xml version="1.0" encoding="utf-8"?>
<p:tagLst xmlns:p="http://schemas.openxmlformats.org/presentationml/2006/main">
  <p:tag name="AS_UNIQUEID" val="2985"/>
</p:tagLst>
</file>

<file path=ppt/tags/tag136.xml><?xml version="1.0" encoding="utf-8"?>
<p:tagLst xmlns:p="http://schemas.openxmlformats.org/presentationml/2006/main">
  <p:tag name="AS_UNIQUEID" val="986"/>
</p:tagLst>
</file>

<file path=ppt/tags/tag137.xml><?xml version="1.0" encoding="utf-8"?>
<p:tagLst xmlns:p="http://schemas.openxmlformats.org/presentationml/2006/main">
  <p:tag name="AS_UNIQUEID" val="423"/>
</p:tagLst>
</file>

<file path=ppt/tags/tag138.xml><?xml version="1.0" encoding="utf-8"?>
<p:tagLst xmlns:p="http://schemas.openxmlformats.org/presentationml/2006/main">
  <p:tag name="AS_UNIQUEID" val="600"/>
</p:tagLst>
</file>

<file path=ppt/tags/tag139.xml><?xml version="1.0" encoding="utf-8"?>
<p:tagLst xmlns:p="http://schemas.openxmlformats.org/presentationml/2006/main">
  <p:tag name="AS_UNIQUEID" val="987"/>
</p:tagLst>
</file>

<file path=ppt/tags/tag14.xml><?xml version="1.0" encoding="utf-8"?>
<p:tagLst xmlns:p="http://schemas.openxmlformats.org/presentationml/2006/main">
  <p:tag name="AS_UNIQUEID" val="2019"/>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40.xml><?xml version="1.0" encoding="utf-8"?>
<p:tagLst xmlns:p="http://schemas.openxmlformats.org/presentationml/2006/main">
  <p:tag name="AS_UNIQUEID" val="600"/>
</p:tagLst>
</file>

<file path=ppt/tags/tag141.xml><?xml version="1.0" encoding="utf-8"?>
<p:tagLst xmlns:p="http://schemas.openxmlformats.org/presentationml/2006/main">
  <p:tag name="AS_UNIQUEID" val="988"/>
</p:tagLst>
</file>

<file path=ppt/tags/tag142.xml><?xml version="1.0" encoding="utf-8"?>
<p:tagLst xmlns:p="http://schemas.openxmlformats.org/presentationml/2006/main">
  <p:tag name="AS_UNIQUEID" val="989"/>
</p:tagLst>
</file>

<file path=ppt/tags/tag143.xml><?xml version="1.0" encoding="utf-8"?>
<p:tagLst xmlns:p="http://schemas.openxmlformats.org/presentationml/2006/main">
  <p:tag name="AS_UNIQUEID" val="990"/>
</p:tagLst>
</file>

<file path=ppt/tags/tag144.xml><?xml version="1.0" encoding="utf-8"?>
<p:tagLst xmlns:p="http://schemas.openxmlformats.org/presentationml/2006/main">
  <p:tag name="AS_UNIQUEID" val="991"/>
</p:tagLst>
</file>

<file path=ppt/tags/tag145.xml><?xml version="1.0" encoding="utf-8"?>
<p:tagLst xmlns:p="http://schemas.openxmlformats.org/presentationml/2006/main">
  <p:tag name="AS_UNIQUEID" val="992"/>
</p:tagLst>
</file>

<file path=ppt/tags/tag146.xml><?xml version="1.0" encoding="utf-8"?>
<p:tagLst xmlns:p="http://schemas.openxmlformats.org/presentationml/2006/main">
  <p:tag name="AS_UNIQUEID" val="993"/>
</p:tagLst>
</file>

<file path=ppt/tags/tag147.xml><?xml version="1.0" encoding="utf-8"?>
<p:tagLst xmlns:p="http://schemas.openxmlformats.org/presentationml/2006/main">
  <p:tag name="AS_UNIQUEID" val="994"/>
</p:tagLst>
</file>

<file path=ppt/tags/tag148.xml><?xml version="1.0" encoding="utf-8"?>
<p:tagLst xmlns:p="http://schemas.openxmlformats.org/presentationml/2006/main">
  <p:tag name="AS_UNIQUEID" val="995"/>
</p:tagLst>
</file>

<file path=ppt/tags/tag149.xml><?xml version="1.0" encoding="utf-8"?>
<p:tagLst xmlns:p="http://schemas.openxmlformats.org/presentationml/2006/main">
  <p:tag name="AS_UNIQUEID" val="996"/>
</p:tagLst>
</file>

<file path=ppt/tags/tag15.xml><?xml version="1.0" encoding="utf-8"?>
<p:tagLst xmlns:p="http://schemas.openxmlformats.org/presentationml/2006/main">
  <p:tag name="AS_UNIQUEID" val="2020"/>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50.xml><?xml version="1.0" encoding="utf-8"?>
<p:tagLst xmlns:p="http://schemas.openxmlformats.org/presentationml/2006/main">
  <p:tag name="AS_UNIQUEID" val="997"/>
</p:tagLst>
</file>

<file path=ppt/tags/tag151.xml><?xml version="1.0" encoding="utf-8"?>
<p:tagLst xmlns:p="http://schemas.openxmlformats.org/presentationml/2006/main">
  <p:tag name="AS_UNIQUEID" val="998"/>
</p:tagLst>
</file>

<file path=ppt/tags/tag152.xml><?xml version="1.0" encoding="utf-8"?>
<p:tagLst xmlns:p="http://schemas.openxmlformats.org/presentationml/2006/main">
  <p:tag name="AS_UNIQUEID" val="999"/>
</p:tagLst>
</file>

<file path=ppt/tags/tag153.xml><?xml version="1.0" encoding="utf-8"?>
<p:tagLst xmlns:p="http://schemas.openxmlformats.org/presentationml/2006/main">
  <p:tag name="AS_UNIQUEID" val="1000"/>
</p:tagLst>
</file>

<file path=ppt/tags/tag154.xml><?xml version="1.0" encoding="utf-8"?>
<p:tagLst xmlns:p="http://schemas.openxmlformats.org/presentationml/2006/main">
  <p:tag name="AS_UNIQUEID" val="1001"/>
</p:tagLst>
</file>

<file path=ppt/tags/tag155.xml><?xml version="1.0" encoding="utf-8"?>
<p:tagLst xmlns:p="http://schemas.openxmlformats.org/presentationml/2006/main">
  <p:tag name="AS_UNIQUEID" val="1002"/>
</p:tagLst>
</file>

<file path=ppt/tags/tag156.xml><?xml version="1.0" encoding="utf-8"?>
<p:tagLst xmlns:p="http://schemas.openxmlformats.org/presentationml/2006/main">
  <p:tag name="AS_UNIQUEID" val="1003"/>
</p:tagLst>
</file>

<file path=ppt/tags/tag157.xml><?xml version="1.0" encoding="utf-8"?>
<p:tagLst xmlns:p="http://schemas.openxmlformats.org/presentationml/2006/main">
  <p:tag name="AS_UNIQUEID" val="1004"/>
</p:tagLst>
</file>

<file path=ppt/tags/tag158.xml><?xml version="1.0" encoding="utf-8"?>
<p:tagLst xmlns:p="http://schemas.openxmlformats.org/presentationml/2006/main">
  <p:tag name="AS_UNIQUEID" val="1005"/>
</p:tagLst>
</file>

<file path=ppt/tags/tag159.xml><?xml version="1.0" encoding="utf-8"?>
<p:tagLst xmlns:p="http://schemas.openxmlformats.org/presentationml/2006/main">
  <p:tag name="AS_UNIQUEID" val="1006"/>
</p:tagLst>
</file>

<file path=ppt/tags/tag16.xml><?xml version="1.0" encoding="utf-8"?>
<p:tagLst xmlns:p="http://schemas.openxmlformats.org/presentationml/2006/main">
  <p:tag name="AS_UNIQUEID" val="2021"/>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60.xml><?xml version="1.0" encoding="utf-8"?>
<p:tagLst xmlns:p="http://schemas.openxmlformats.org/presentationml/2006/main">
  <p:tag name="AS_UNIQUEID" val="1007"/>
</p:tagLst>
</file>

<file path=ppt/tags/tag161.xml><?xml version="1.0" encoding="utf-8"?>
<p:tagLst xmlns:p="http://schemas.openxmlformats.org/presentationml/2006/main">
  <p:tag name="AS_UNIQUEID" val="1008"/>
</p:tagLst>
</file>

<file path=ppt/tags/tag162.xml><?xml version="1.0" encoding="utf-8"?>
<p:tagLst xmlns:p="http://schemas.openxmlformats.org/presentationml/2006/main">
  <p:tag name="AS_UNIQUEID" val="1009"/>
</p:tagLst>
</file>

<file path=ppt/tags/tag163.xml><?xml version="1.0" encoding="utf-8"?>
<p:tagLst xmlns:p="http://schemas.openxmlformats.org/presentationml/2006/main">
  <p:tag name="AS_UNIQUEID" val="600"/>
</p:tagLst>
</file>

<file path=ppt/tags/tag164.xml><?xml version="1.0" encoding="utf-8"?>
<p:tagLst xmlns:p="http://schemas.openxmlformats.org/presentationml/2006/main">
  <p:tag name="AS_UNIQUEID" val="1010"/>
</p:tagLst>
</file>

<file path=ppt/tags/tag165.xml><?xml version="1.0" encoding="utf-8"?>
<p:tagLst xmlns:p="http://schemas.openxmlformats.org/presentationml/2006/main">
  <p:tag name="AS_UNIQUEID" val="2986"/>
</p:tagLst>
</file>

<file path=ppt/tags/tag166.xml><?xml version="1.0" encoding="utf-8"?>
<p:tagLst xmlns:p="http://schemas.openxmlformats.org/presentationml/2006/main">
  <p:tag name="AS_UNIQUEID" val="2987"/>
</p:tagLst>
</file>

<file path=ppt/tags/tag167.xml><?xml version="1.0" encoding="utf-8"?>
<p:tagLst xmlns:p="http://schemas.openxmlformats.org/presentationml/2006/main">
  <p:tag name="AS_UNIQUEID" val="2988"/>
</p:tagLst>
</file>

<file path=ppt/tags/tag168.xml><?xml version="1.0" encoding="utf-8"?>
<p:tagLst xmlns:p="http://schemas.openxmlformats.org/presentationml/2006/main">
  <p:tag name="AS_UNIQUEID" val="2989"/>
</p:tagLst>
</file>

<file path=ppt/tags/tag169.xml><?xml version="1.0" encoding="utf-8"?>
<p:tagLst xmlns:p="http://schemas.openxmlformats.org/presentationml/2006/main">
  <p:tag name="AS_UNIQUEID" val="2990"/>
</p:tagLst>
</file>

<file path=ppt/tags/tag17.xml><?xml version="1.0" encoding="utf-8"?>
<p:tagLst xmlns:p="http://schemas.openxmlformats.org/presentationml/2006/main">
  <p:tag name="AS_UNIQUEID" val="2022"/>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70.xml><?xml version="1.0" encoding="utf-8"?>
<p:tagLst xmlns:p="http://schemas.openxmlformats.org/presentationml/2006/main">
  <p:tag name="AS_UNIQUEID" val="2991"/>
</p:tagLst>
</file>

<file path=ppt/tags/tag171.xml><?xml version="1.0" encoding="utf-8"?>
<p:tagLst xmlns:p="http://schemas.openxmlformats.org/presentationml/2006/main">
  <p:tag name="AS_UNIQUEID" val="2992"/>
</p:tagLst>
</file>

<file path=ppt/tags/tag172.xml><?xml version="1.0" encoding="utf-8"?>
<p:tagLst xmlns:p="http://schemas.openxmlformats.org/presentationml/2006/main">
  <p:tag name="AS_UNIQUEID" val="2993"/>
</p:tagLst>
</file>

<file path=ppt/tags/tag173.xml><?xml version="1.0" encoding="utf-8"?>
<p:tagLst xmlns:p="http://schemas.openxmlformats.org/presentationml/2006/main">
  <p:tag name="AS_UNIQUEID" val="2994"/>
</p:tagLst>
</file>

<file path=ppt/tags/tag174.xml><?xml version="1.0" encoding="utf-8"?>
<p:tagLst xmlns:p="http://schemas.openxmlformats.org/presentationml/2006/main">
  <p:tag name="AS_UNIQUEID" val="2995"/>
</p:tagLst>
</file>

<file path=ppt/tags/tag175.xml><?xml version="1.0" encoding="utf-8"?>
<p:tagLst xmlns:p="http://schemas.openxmlformats.org/presentationml/2006/main">
  <p:tag name="AS_UNIQUEID" val="2996"/>
</p:tagLst>
</file>

<file path=ppt/tags/tag176.xml><?xml version="1.0" encoding="utf-8"?>
<p:tagLst xmlns:p="http://schemas.openxmlformats.org/presentationml/2006/main">
  <p:tag name="AS_UNIQUEID" val="2997"/>
</p:tagLst>
</file>

<file path=ppt/tags/tag177.xml><?xml version="1.0" encoding="utf-8"?>
<p:tagLst xmlns:p="http://schemas.openxmlformats.org/presentationml/2006/main">
  <p:tag name="AS_UNIQUEID" val="2998"/>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AS_UNIQUEID" val="2999"/>
</p:tagLst>
</file>

<file path=ppt/tags/tag18.xml><?xml version="1.0" encoding="utf-8"?>
<p:tagLst xmlns:p="http://schemas.openxmlformats.org/presentationml/2006/main">
  <p:tag name="AS_UNIQUEID" val="2023"/>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80.xml><?xml version="1.0" encoding="utf-8"?>
<p:tagLst xmlns:p="http://schemas.openxmlformats.org/presentationml/2006/main">
  <p:tag name="AS_UNIQUEID" val="3000"/>
</p:tagLst>
</file>

<file path=ppt/tags/tag181.xml><?xml version="1.0" encoding="utf-8"?>
<p:tagLst xmlns:p="http://schemas.openxmlformats.org/presentationml/2006/main">
  <p:tag name="AS_UNIQUEID" val="3001"/>
</p:tagLst>
</file>

<file path=ppt/tags/tag182.xml><?xml version="1.0" encoding="utf-8"?>
<p:tagLst xmlns:p="http://schemas.openxmlformats.org/presentationml/2006/main">
  <p:tag name="AS_UNIQUEID" val="3002"/>
</p:tagLst>
</file>

<file path=ppt/tags/tag183.xml><?xml version="1.0" encoding="utf-8"?>
<p:tagLst xmlns:p="http://schemas.openxmlformats.org/presentationml/2006/main">
  <p:tag name="AS_UNIQUEID" val="2304"/>
</p:tagLst>
</file>

<file path=ppt/tags/tag184.xml><?xml version="1.0" encoding="utf-8"?>
<p:tagLst xmlns:p="http://schemas.openxmlformats.org/presentationml/2006/main">
  <p:tag name="AS_UNIQUEID" val="2305"/>
</p:tagLst>
</file>

<file path=ppt/tags/tag185.xml><?xml version="1.0" encoding="utf-8"?>
<p:tagLst xmlns:p="http://schemas.openxmlformats.org/presentationml/2006/main">
  <p:tag name="AS_UNIQUEID" val="2306"/>
</p:tagLst>
</file>

<file path=ppt/tags/tag186.xml><?xml version="1.0" encoding="utf-8"?>
<p:tagLst xmlns:p="http://schemas.openxmlformats.org/presentationml/2006/main">
  <p:tag name="AS_UNIQUEID" val="2307"/>
</p:tagLst>
</file>

<file path=ppt/tags/tag187.xml><?xml version="1.0" encoding="utf-8"?>
<p:tagLst xmlns:p="http://schemas.openxmlformats.org/presentationml/2006/main">
  <p:tag name="AS_UNIQUEID" val="2308"/>
</p:tagLst>
</file>

<file path=ppt/tags/tag188.xml><?xml version="1.0" encoding="utf-8"?>
<p:tagLst xmlns:p="http://schemas.openxmlformats.org/presentationml/2006/main">
  <p:tag name="AS_UNIQUEID" val="417"/>
</p:tagLst>
</file>

<file path=ppt/tags/tag189.xml><?xml version="1.0" encoding="utf-8"?>
<p:tagLst xmlns:p="http://schemas.openxmlformats.org/presentationml/2006/main">
  <p:tag name="AS_UNIQUEID" val="418"/>
</p:tagLst>
</file>

<file path=ppt/tags/tag19.xml><?xml version="1.0" encoding="utf-8"?>
<p:tagLst xmlns:p="http://schemas.openxmlformats.org/presentationml/2006/main">
  <p:tag name="AS_UNIQUEID" val="2957"/>
</p:tagLst>
</file>

<file path=ppt/tags/tag190.xml><?xml version="1.0" encoding="utf-8"?>
<p:tagLst xmlns:p="http://schemas.openxmlformats.org/presentationml/2006/main">
  <p:tag name="AS_UNIQUEID" val="419"/>
</p:tagLst>
</file>

<file path=ppt/tags/tag191.xml><?xml version="1.0" encoding="utf-8"?>
<p:tagLst xmlns:p="http://schemas.openxmlformats.org/presentationml/2006/main">
  <p:tag name="AS_UNIQUEID" val="420"/>
</p:tagLst>
</file>

<file path=ppt/tags/tag192.xml><?xml version="1.0" encoding="utf-8"?>
<p:tagLst xmlns:p="http://schemas.openxmlformats.org/presentationml/2006/main">
  <p:tag name="AS_UNIQUEID" val="421"/>
</p:tagLst>
</file>

<file path=ppt/tags/tag193.xml><?xml version="1.0" encoding="utf-8"?>
<p:tagLst xmlns:p="http://schemas.openxmlformats.org/presentationml/2006/main">
  <p:tag name="AS_UNIQUEID" val="422"/>
</p:tagLst>
</file>

<file path=ppt/tags/tag194.xml><?xml version="1.0" encoding="utf-8"?>
<p:tagLst xmlns:p="http://schemas.openxmlformats.org/presentationml/2006/main">
  <p:tag name="AS_UNIQUEID" val="3003"/>
</p:tagLst>
</file>

<file path=ppt/tags/tag195.xml><?xml version="1.0" encoding="utf-8"?>
<p:tagLst xmlns:p="http://schemas.openxmlformats.org/presentationml/2006/main">
  <p:tag name="AS_UNIQUEID" val="2310"/>
</p:tagLst>
</file>

<file path=ppt/tags/tag196.xml><?xml version="1.0" encoding="utf-8"?>
<p:tagLst xmlns:p="http://schemas.openxmlformats.org/presentationml/2006/main">
  <p:tag name="AS_UNIQUEID" val="2311"/>
</p:tagLst>
</file>

<file path=ppt/tags/tag197.xml><?xml version="1.0" encoding="utf-8"?>
<p:tagLst xmlns:p="http://schemas.openxmlformats.org/presentationml/2006/main">
  <p:tag name="AS_UNIQUEID" val="2312"/>
</p:tagLst>
</file>

<file path=ppt/tags/tag198.xml><?xml version="1.0" encoding="utf-8"?>
<p:tagLst xmlns:p="http://schemas.openxmlformats.org/presentationml/2006/main">
  <p:tag name="AS_UNIQUEID" val="3004"/>
</p:tagLst>
</file>

<file path=ppt/tags/tag199.xml><?xml version="1.0" encoding="utf-8"?>
<p:tagLst xmlns:p="http://schemas.openxmlformats.org/presentationml/2006/main">
  <p:tag name="AS_UNIQUEID" val="308"/>
</p:tagLst>
</file>

<file path=ppt/tags/tag2.xml><?xml version="1.0" encoding="utf-8"?>
<p:tagLst xmlns:p="http://schemas.openxmlformats.org/presentationml/2006/main">
  <p:tag name="AS_UNIQUEID" val="2007"/>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AS_UNIQUEID" val="2025"/>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0.xml><?xml version="1.0" encoding="utf-8"?>
<p:tagLst xmlns:p="http://schemas.openxmlformats.org/presentationml/2006/main">
  <p:tag name="AS_UNIQUEID" val="309"/>
</p:tagLst>
</file>

<file path=ppt/tags/tag201.xml><?xml version="1.0" encoding="utf-8"?>
<p:tagLst xmlns:p="http://schemas.openxmlformats.org/presentationml/2006/main">
  <p:tag name="AS_UNIQUEID" val="310"/>
</p:tagLst>
</file>

<file path=ppt/tags/tag202.xml><?xml version="1.0" encoding="utf-8"?>
<p:tagLst xmlns:p="http://schemas.openxmlformats.org/presentationml/2006/main">
  <p:tag name="AS_UNIQUEID" val="311"/>
</p:tagLst>
</file>

<file path=ppt/tags/tag203.xml><?xml version="1.0" encoding="utf-8"?>
<p:tagLst xmlns:p="http://schemas.openxmlformats.org/presentationml/2006/main">
  <p:tag name="AS_UNIQUEID" val="312"/>
</p:tagLst>
</file>

<file path=ppt/tags/tag204.xml><?xml version="1.0" encoding="utf-8"?>
<p:tagLst xmlns:p="http://schemas.openxmlformats.org/presentationml/2006/main">
  <p:tag name="AS_UNIQUEID" val="313"/>
</p:tagLst>
</file>

<file path=ppt/tags/tag205.xml><?xml version="1.0" encoding="utf-8"?>
<p:tagLst xmlns:p="http://schemas.openxmlformats.org/presentationml/2006/main">
  <p:tag name="AS_UNIQUEID" val="314"/>
</p:tagLst>
</file>

<file path=ppt/tags/tag206.xml><?xml version="1.0" encoding="utf-8"?>
<p:tagLst xmlns:p="http://schemas.openxmlformats.org/presentationml/2006/main">
  <p:tag name="AS_UNIQUEID" val="315"/>
</p:tagLst>
</file>

<file path=ppt/tags/tag207.xml><?xml version="1.0" encoding="utf-8"?>
<p:tagLst xmlns:p="http://schemas.openxmlformats.org/presentationml/2006/main">
  <p:tag name="AS_UNIQUEID" val="316"/>
</p:tagLst>
</file>

<file path=ppt/tags/tag208.xml><?xml version="1.0" encoding="utf-8"?>
<p:tagLst xmlns:p="http://schemas.openxmlformats.org/presentationml/2006/main">
  <p:tag name="AS_UNIQUEID" val="317"/>
</p:tagLst>
</file>

<file path=ppt/tags/tag209.xml><?xml version="1.0" encoding="utf-8"?>
<p:tagLst xmlns:p="http://schemas.openxmlformats.org/presentationml/2006/main">
  <p:tag name="AS_UNIQUEID" val="318"/>
</p:tagLst>
</file>

<file path=ppt/tags/tag21.xml><?xml version="1.0" encoding="utf-8"?>
<p:tagLst xmlns:p="http://schemas.openxmlformats.org/presentationml/2006/main">
  <p:tag name="AS_UNIQUEID" val="2026"/>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0.xml><?xml version="1.0" encoding="utf-8"?>
<p:tagLst xmlns:p="http://schemas.openxmlformats.org/presentationml/2006/main">
  <p:tag name="AS_UNIQUEID" val="319"/>
</p:tagLst>
</file>

<file path=ppt/tags/tag211.xml><?xml version="1.0" encoding="utf-8"?>
<p:tagLst xmlns:p="http://schemas.openxmlformats.org/presentationml/2006/main">
  <p:tag name="AS_UNIQUEID" val="320"/>
</p:tagLst>
</file>

<file path=ppt/tags/tag212.xml><?xml version="1.0" encoding="utf-8"?>
<p:tagLst xmlns:p="http://schemas.openxmlformats.org/presentationml/2006/main">
  <p:tag name="AS_UNIQUEID" val="321"/>
</p:tagLst>
</file>

<file path=ppt/tags/tag213.xml><?xml version="1.0" encoding="utf-8"?>
<p:tagLst xmlns:p="http://schemas.openxmlformats.org/presentationml/2006/main">
  <p:tag name="AS_UNIQUEID" val="322"/>
</p:tagLst>
</file>

<file path=ppt/tags/tag214.xml><?xml version="1.0" encoding="utf-8"?>
<p:tagLst xmlns:p="http://schemas.openxmlformats.org/presentationml/2006/main">
  <p:tag name="AS_UNIQUEID" val="323"/>
</p:tagLst>
</file>

<file path=ppt/tags/tag215.xml><?xml version="1.0" encoding="utf-8"?>
<p:tagLst xmlns:p="http://schemas.openxmlformats.org/presentationml/2006/main">
  <p:tag name="AS_UNIQUEID" val="324"/>
</p:tagLst>
</file>

<file path=ppt/tags/tag216.xml><?xml version="1.0" encoding="utf-8"?>
<p:tagLst xmlns:p="http://schemas.openxmlformats.org/presentationml/2006/main">
  <p:tag name="AS_UNIQUEID" val="3005"/>
</p:tagLst>
</file>

<file path=ppt/tags/tag217.xml><?xml version="1.0" encoding="utf-8"?>
<p:tagLst xmlns:p="http://schemas.openxmlformats.org/presentationml/2006/main">
  <p:tag name="AS_UNIQUEID" val="2844"/>
</p:tagLst>
</file>

<file path=ppt/tags/tag218.xml><?xml version="1.0" encoding="utf-8"?>
<p:tagLst xmlns:p="http://schemas.openxmlformats.org/presentationml/2006/main">
  <p:tag name="AS_UNIQUEID" val="2845"/>
</p:tagLst>
</file>

<file path=ppt/tags/tag219.xml><?xml version="1.0" encoding="utf-8"?>
<p:tagLst xmlns:p="http://schemas.openxmlformats.org/presentationml/2006/main">
  <p:tag name="AS_UNIQUEID" val="2846"/>
</p:tagLst>
</file>

<file path=ppt/tags/tag22.xml><?xml version="1.0" encoding="utf-8"?>
<p:tagLst xmlns:p="http://schemas.openxmlformats.org/presentationml/2006/main">
  <p:tag name="AS_UNIQUEID" val="2027"/>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20.xml><?xml version="1.0" encoding="utf-8"?>
<p:tagLst xmlns:p="http://schemas.openxmlformats.org/presentationml/2006/main">
  <p:tag name="AS_UNIQUEID" val="2847"/>
</p:tagLst>
</file>

<file path=ppt/tags/tag221.xml><?xml version="1.0" encoding="utf-8"?>
<p:tagLst xmlns:p="http://schemas.openxmlformats.org/presentationml/2006/main">
  <p:tag name="AS_UNIQUEID" val="2848"/>
</p:tagLst>
</file>

<file path=ppt/tags/tag222.xml><?xml version="1.0" encoding="utf-8"?>
<p:tagLst xmlns:p="http://schemas.openxmlformats.org/presentationml/2006/main">
  <p:tag name="AS_UNIQUEID" val="2849"/>
</p:tagLst>
</file>

<file path=ppt/tags/tag223.xml><?xml version="1.0" encoding="utf-8"?>
<p:tagLst xmlns:p="http://schemas.openxmlformats.org/presentationml/2006/main">
  <p:tag name="AS_UNIQUEID" val="3006"/>
</p:tagLst>
</file>

<file path=ppt/tags/tag224.xml><?xml version="1.0" encoding="utf-8"?>
<p:tagLst xmlns:p="http://schemas.openxmlformats.org/presentationml/2006/main">
  <p:tag name="AS_UNIQUEID" val="619"/>
</p:tagLst>
</file>

<file path=ppt/tags/tag225.xml><?xml version="1.0" encoding="utf-8"?>
<p:tagLst xmlns:p="http://schemas.openxmlformats.org/presentationml/2006/main">
  <p:tag name="AS_UNIQUEID" val="620"/>
</p:tagLst>
</file>

<file path=ppt/tags/tag226.xml><?xml version="1.0" encoding="utf-8"?>
<p:tagLst xmlns:p="http://schemas.openxmlformats.org/presentationml/2006/main">
  <p:tag name="AS_UNIQUEID" val="621"/>
</p:tagLst>
</file>

<file path=ppt/tags/tag227.xml><?xml version="1.0" encoding="utf-8"?>
<p:tagLst xmlns:p="http://schemas.openxmlformats.org/presentationml/2006/main">
  <p:tag name="AS_UNIQUEID" val="622"/>
</p:tagLst>
</file>

<file path=ppt/tags/tag228.xml><?xml version="1.0" encoding="utf-8"?>
<p:tagLst xmlns:p="http://schemas.openxmlformats.org/presentationml/2006/main">
  <p:tag name="AS_UNIQUEID" val="623"/>
</p:tagLst>
</file>

<file path=ppt/tags/tag229.xml><?xml version="1.0" encoding="utf-8"?>
<p:tagLst xmlns:p="http://schemas.openxmlformats.org/presentationml/2006/main">
  <p:tag name="AS_UNIQUEID" val="624"/>
</p:tagLst>
</file>

<file path=ppt/tags/tag23.xml><?xml version="1.0" encoding="utf-8"?>
<p:tagLst xmlns:p="http://schemas.openxmlformats.org/presentationml/2006/main">
  <p:tag name="AS_UNIQUEID" val="2028"/>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30.xml><?xml version="1.0" encoding="utf-8"?>
<p:tagLst xmlns:p="http://schemas.openxmlformats.org/presentationml/2006/main">
  <p:tag name="AS_UNIQUEID" val="625"/>
</p:tagLst>
</file>

<file path=ppt/tags/tag231.xml><?xml version="1.0" encoding="utf-8"?>
<p:tagLst xmlns:p="http://schemas.openxmlformats.org/presentationml/2006/main">
  <p:tag name="AS_UNIQUEID" val="626"/>
</p:tagLst>
</file>

<file path=ppt/tags/tag232.xml><?xml version="1.0" encoding="utf-8"?>
<p:tagLst xmlns:p="http://schemas.openxmlformats.org/presentationml/2006/main">
  <p:tag name="AS_UNIQUEID" val="638"/>
</p:tagLst>
</file>

<file path=ppt/tags/tag233.xml><?xml version="1.0" encoding="utf-8"?>
<p:tagLst xmlns:p="http://schemas.openxmlformats.org/presentationml/2006/main">
  <p:tag name="AS_UNIQUEID" val="639"/>
</p:tagLst>
</file>

<file path=ppt/tags/tag234.xml><?xml version="1.0" encoding="utf-8"?>
<p:tagLst xmlns:p="http://schemas.openxmlformats.org/presentationml/2006/main">
  <p:tag name="AS_UNIQUEID" val="640"/>
</p:tagLst>
</file>

<file path=ppt/tags/tag235.xml><?xml version="1.0" encoding="utf-8"?>
<p:tagLst xmlns:p="http://schemas.openxmlformats.org/presentationml/2006/main">
  <p:tag name="AS_UNIQUEID" val="641"/>
</p:tagLst>
</file>

<file path=ppt/tags/tag236.xml><?xml version="1.0" encoding="utf-8"?>
<p:tagLst xmlns:p="http://schemas.openxmlformats.org/presentationml/2006/main">
  <p:tag name="AS_UNIQUEID" val="642"/>
</p:tagLst>
</file>

<file path=ppt/tags/tag237.xml><?xml version="1.0" encoding="utf-8"?>
<p:tagLst xmlns:p="http://schemas.openxmlformats.org/presentationml/2006/main">
  <p:tag name="AS_UNIQUEID" val="308"/>
</p:tagLst>
</file>

<file path=ppt/tags/tag238.xml><?xml version="1.0" encoding="utf-8"?>
<p:tagLst xmlns:p="http://schemas.openxmlformats.org/presentationml/2006/main">
  <p:tag name="AS_UNIQUEID" val="3007"/>
</p:tagLst>
</file>

<file path=ppt/tags/tag239.xml><?xml version="1.0" encoding="utf-8"?>
<p:tagLst xmlns:p="http://schemas.openxmlformats.org/presentationml/2006/main">
  <p:tag name="AS_UNIQUEID" val="653"/>
</p:tagLst>
</file>

<file path=ppt/tags/tag24.xml><?xml version="1.0" encoding="utf-8"?>
<p:tagLst xmlns:p="http://schemas.openxmlformats.org/presentationml/2006/main">
  <p:tag name="AS_UNIQUEID" val="2029"/>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40.xml><?xml version="1.0" encoding="utf-8"?>
<p:tagLst xmlns:p="http://schemas.openxmlformats.org/presentationml/2006/main">
  <p:tag name="AS_UNIQUEID" val="654"/>
</p:tagLst>
</file>

<file path=ppt/tags/tag241.xml><?xml version="1.0" encoding="utf-8"?>
<p:tagLst xmlns:p="http://schemas.openxmlformats.org/presentationml/2006/main">
  <p:tag name="AS_UNIQUEID" val="655"/>
</p:tagLst>
</file>

<file path=ppt/tags/tag242.xml><?xml version="1.0" encoding="utf-8"?>
<p:tagLst xmlns:p="http://schemas.openxmlformats.org/presentationml/2006/main">
  <p:tag name="AS_UNIQUEID" val="656"/>
</p:tagLst>
</file>

<file path=ppt/tags/tag243.xml><?xml version="1.0" encoding="utf-8"?>
<p:tagLst xmlns:p="http://schemas.openxmlformats.org/presentationml/2006/main">
  <p:tag name="AS_UNIQUEID" val="855"/>
</p:tagLst>
</file>

<file path=ppt/tags/tag244.xml><?xml version="1.0" encoding="utf-8"?>
<p:tagLst xmlns:p="http://schemas.openxmlformats.org/presentationml/2006/main">
  <p:tag name="AS_UNIQUEID" val="856"/>
</p:tagLst>
</file>

<file path=ppt/tags/tag245.xml><?xml version="1.0" encoding="utf-8"?>
<p:tagLst xmlns:p="http://schemas.openxmlformats.org/presentationml/2006/main">
  <p:tag name="AS_UNIQUEID" val="857"/>
</p:tagLst>
</file>

<file path=ppt/tags/tag246.xml><?xml version="1.0" encoding="utf-8"?>
<p:tagLst xmlns:p="http://schemas.openxmlformats.org/presentationml/2006/main">
  <p:tag name="AS_UNIQUEID" val="858"/>
</p:tagLst>
</file>

<file path=ppt/tags/tag247.xml><?xml version="1.0" encoding="utf-8"?>
<p:tagLst xmlns:p="http://schemas.openxmlformats.org/presentationml/2006/main">
  <p:tag name="AS_UNIQUEID" val="859"/>
</p:tagLst>
</file>

<file path=ppt/tags/tag248.xml><?xml version="1.0" encoding="utf-8"?>
<p:tagLst xmlns:p="http://schemas.openxmlformats.org/presentationml/2006/main">
  <p:tag name="AS_UNIQUEID" val="423"/>
</p:tagLst>
</file>

<file path=ppt/tags/tag249.xml><?xml version="1.0" encoding="utf-8"?>
<p:tagLst xmlns:p="http://schemas.openxmlformats.org/presentationml/2006/main">
  <p:tag name="AS_UNIQUEID" val="914"/>
</p:tagLst>
</file>

<file path=ppt/tags/tag25.xml><?xml version="1.0" encoding="utf-8"?>
<p:tagLst xmlns:p="http://schemas.openxmlformats.org/presentationml/2006/main">
  <p:tag name="AS_UNIQUEID" val="2030"/>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50.xml><?xml version="1.0" encoding="utf-8"?>
<p:tagLst xmlns:p="http://schemas.openxmlformats.org/presentationml/2006/main">
  <p:tag name="AS_UNIQUEID" val="3008"/>
</p:tagLst>
</file>

<file path=ppt/tags/tag251.xml><?xml version="1.0" encoding="utf-8"?>
<p:tagLst xmlns:p="http://schemas.openxmlformats.org/presentationml/2006/main">
  <p:tag name="AS_UNIQUEID" val="1220"/>
</p:tagLst>
</file>

<file path=ppt/tags/tag252.xml><?xml version="1.0" encoding="utf-8"?>
<p:tagLst xmlns:p="http://schemas.openxmlformats.org/presentationml/2006/main">
  <p:tag name="AS_UNIQUEID" val="1221"/>
</p:tagLst>
</file>

<file path=ppt/tags/tag253.xml><?xml version="1.0" encoding="utf-8"?>
<p:tagLst xmlns:p="http://schemas.openxmlformats.org/presentationml/2006/main">
  <p:tag name="AS_UNIQUEID" val="1222"/>
</p:tagLst>
</file>

<file path=ppt/tags/tag254.xml><?xml version="1.0" encoding="utf-8"?>
<p:tagLst xmlns:p="http://schemas.openxmlformats.org/presentationml/2006/main">
  <p:tag name="AS_UNIQUEID" val="1223"/>
</p:tagLst>
</file>

<file path=ppt/tags/tag255.xml><?xml version="1.0" encoding="utf-8"?>
<p:tagLst xmlns:p="http://schemas.openxmlformats.org/presentationml/2006/main">
  <p:tag name="AS_UNIQUEID" val="1224"/>
</p:tagLst>
</file>

<file path=ppt/tags/tag256.xml><?xml version="1.0" encoding="utf-8"?>
<p:tagLst xmlns:p="http://schemas.openxmlformats.org/presentationml/2006/main">
  <p:tag name="AS_UNIQUEID" val="1225"/>
</p:tagLst>
</file>

<file path=ppt/tags/tag257.xml><?xml version="1.0" encoding="utf-8"?>
<p:tagLst xmlns:p="http://schemas.openxmlformats.org/presentationml/2006/main">
  <p:tag name="AS_UNIQUEID" val="1226"/>
</p:tagLst>
</file>

<file path=ppt/tags/tag258.xml><?xml version="1.0" encoding="utf-8"?>
<p:tagLst xmlns:p="http://schemas.openxmlformats.org/presentationml/2006/main">
  <p:tag name="AS_UNIQUEID" val="1227"/>
</p:tagLst>
</file>

<file path=ppt/tags/tag259.xml><?xml version="1.0" encoding="utf-8"?>
<p:tagLst xmlns:p="http://schemas.openxmlformats.org/presentationml/2006/main">
  <p:tag name="AS_UNIQUEID" val="1228"/>
</p:tagLst>
</file>

<file path=ppt/tags/tag26.xml><?xml version="1.0" encoding="utf-8"?>
<p:tagLst xmlns:p="http://schemas.openxmlformats.org/presentationml/2006/main">
  <p:tag name="AS_UNIQUEID" val="2958"/>
</p:tagLst>
</file>

<file path=ppt/tags/tag260.xml><?xml version="1.0" encoding="utf-8"?>
<p:tagLst xmlns:p="http://schemas.openxmlformats.org/presentationml/2006/main">
  <p:tag name="AS_UNIQUEID" val="1229"/>
</p:tagLst>
</file>

<file path=ppt/tags/tag261.xml><?xml version="1.0" encoding="utf-8"?>
<p:tagLst xmlns:p="http://schemas.openxmlformats.org/presentationml/2006/main">
  <p:tag name="AS_UNIQUEID" val="1230"/>
</p:tagLst>
</file>

<file path=ppt/tags/tag262.xml><?xml version="1.0" encoding="utf-8"?>
<p:tagLst xmlns:p="http://schemas.openxmlformats.org/presentationml/2006/main">
  <p:tag name="AS_UNIQUEID" val="423"/>
</p:tagLst>
</file>

<file path=ppt/tags/tag263.xml><?xml version="1.0" encoding="utf-8"?>
<p:tagLst xmlns:p="http://schemas.openxmlformats.org/presentationml/2006/main">
  <p:tag name="AS_UNIQUEID" val="423"/>
</p:tagLst>
</file>

<file path=ppt/tags/tag264.xml><?xml version="1.0" encoding="utf-8"?>
<p:tagLst xmlns:p="http://schemas.openxmlformats.org/presentationml/2006/main">
  <p:tag name="AS_UNIQUEID" val="861"/>
</p:tagLst>
</file>

<file path=ppt/tags/tag265.xml><?xml version="1.0" encoding="utf-8"?>
<p:tagLst xmlns:p="http://schemas.openxmlformats.org/presentationml/2006/main">
  <p:tag name="AS_UNIQUEID" val="3009"/>
</p:tagLst>
</file>

<file path=ppt/tags/tag266.xml><?xml version="1.0" encoding="utf-8"?>
<p:tagLst xmlns:p="http://schemas.openxmlformats.org/presentationml/2006/main">
  <p:tag name="AS_UNIQUEID" val="3010"/>
</p:tagLst>
</file>

<file path=ppt/tags/tag267.xml><?xml version="1.0" encoding="utf-8"?>
<p:tagLst xmlns:p="http://schemas.openxmlformats.org/presentationml/2006/main">
  <p:tag name="AS_UNIQUEID" val="3011"/>
</p:tagLst>
</file>

<file path=ppt/tags/tag268.xml><?xml version="1.0" encoding="utf-8"?>
<p:tagLst xmlns:p="http://schemas.openxmlformats.org/presentationml/2006/main">
  <p:tag name="AS_UNIQUEID" val="3012"/>
</p:tagLst>
</file>

<file path=ppt/tags/tag269.xml><?xml version="1.0" encoding="utf-8"?>
<p:tagLst xmlns:p="http://schemas.openxmlformats.org/presentationml/2006/main">
  <p:tag name="AS_UNIQUEID" val="3013"/>
</p:tagLst>
</file>

<file path=ppt/tags/tag27.xml><?xml version="1.0" encoding="utf-8"?>
<p:tagLst xmlns:p="http://schemas.openxmlformats.org/presentationml/2006/main">
  <p:tag name="AS_UNIQUEID" val="2032"/>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70.xml><?xml version="1.0" encoding="utf-8"?>
<p:tagLst xmlns:p="http://schemas.openxmlformats.org/presentationml/2006/main">
  <p:tag name="AS_UNIQUEID" val="3014"/>
</p:tagLst>
</file>

<file path=ppt/tags/tag271.xml><?xml version="1.0" encoding="utf-8"?>
<p:tagLst xmlns:p="http://schemas.openxmlformats.org/presentationml/2006/main">
  <p:tag name="AS_UNIQUEID" val="3015"/>
</p:tagLst>
</file>

<file path=ppt/tags/tag272.xml><?xml version="1.0" encoding="utf-8"?>
<p:tagLst xmlns:p="http://schemas.openxmlformats.org/presentationml/2006/main">
  <p:tag name="AS_UNIQUEID" val="3016"/>
</p:tagLst>
</file>

<file path=ppt/tags/tag273.xml><?xml version="1.0" encoding="utf-8"?>
<p:tagLst xmlns:p="http://schemas.openxmlformats.org/presentationml/2006/main">
  <p:tag name="AS_UNIQUEID" val="3017"/>
</p:tagLst>
</file>

<file path=ppt/tags/tag274.xml><?xml version="1.0" encoding="utf-8"?>
<p:tagLst xmlns:p="http://schemas.openxmlformats.org/presentationml/2006/main">
  <p:tag name="AS_UNIQUEID" val="3018"/>
</p:tagLst>
</file>

<file path=ppt/tags/tag275.xml><?xml version="1.0" encoding="utf-8"?>
<p:tagLst xmlns:p="http://schemas.openxmlformats.org/presentationml/2006/main">
  <p:tag name="AS_UNIQUEID" val="3019"/>
</p:tagLst>
</file>

<file path=ppt/tags/tag276.xml><?xml version="1.0" encoding="utf-8"?>
<p:tagLst xmlns:p="http://schemas.openxmlformats.org/presentationml/2006/main">
  <p:tag name="AS_UNIQUEID" val="3020"/>
</p:tagLst>
</file>

<file path=ppt/tags/tag277.xml><?xml version="1.0" encoding="utf-8"?>
<p:tagLst xmlns:p="http://schemas.openxmlformats.org/presentationml/2006/main">
  <p:tag name="AS_UNIQUEID" val="3021"/>
</p:tagLst>
</file>

<file path=ppt/tags/tag278.xml><?xml version="1.0" encoding="utf-8"?>
<p:tagLst xmlns:p="http://schemas.openxmlformats.org/presentationml/2006/main">
  <p:tag name="AS_UNIQUEID" val="3022"/>
</p:tagLst>
</file>

<file path=ppt/tags/tag279.xml><?xml version="1.0" encoding="utf-8"?>
<p:tagLst xmlns:p="http://schemas.openxmlformats.org/presentationml/2006/main">
  <p:tag name="AS_UNIQUEID" val="866"/>
</p:tagLst>
</file>

<file path=ppt/tags/tag28.xml><?xml version="1.0" encoding="utf-8"?>
<p:tagLst xmlns:p="http://schemas.openxmlformats.org/presentationml/2006/main">
  <p:tag name="AS_UNIQUEID" val="2033"/>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80.xml><?xml version="1.0" encoding="utf-8"?>
<p:tagLst xmlns:p="http://schemas.openxmlformats.org/presentationml/2006/main">
  <p:tag name="AS_UNIQUEID" val="867"/>
</p:tagLst>
</file>

<file path=ppt/tags/tag281.xml><?xml version="1.0" encoding="utf-8"?>
<p:tagLst xmlns:p="http://schemas.openxmlformats.org/presentationml/2006/main">
  <p:tag name="AS_UNIQUEID" val="868"/>
</p:tagLst>
</file>

<file path=ppt/tags/tag282.xml><?xml version="1.0" encoding="utf-8"?>
<p:tagLst xmlns:p="http://schemas.openxmlformats.org/presentationml/2006/main">
  <p:tag name="AS_UNIQUEID" val="869"/>
</p:tagLst>
</file>

<file path=ppt/tags/tag283.xml><?xml version="1.0" encoding="utf-8"?>
<p:tagLst xmlns:p="http://schemas.openxmlformats.org/presentationml/2006/main">
  <p:tag name="AS_UNIQUEID" val="2871"/>
</p:tagLst>
</file>

<file path=ppt/tags/tag284.xml><?xml version="1.0" encoding="utf-8"?>
<p:tagLst xmlns:p="http://schemas.openxmlformats.org/presentationml/2006/main">
  <p:tag name="AS_UNIQUEID" val="3023"/>
</p:tagLst>
</file>

<file path=ppt/tags/tag285.xml><?xml version="1.0" encoding="utf-8"?>
<p:tagLst xmlns:p="http://schemas.openxmlformats.org/presentationml/2006/main">
  <p:tag name="AS_UNIQUEID" val="3024"/>
</p:tagLst>
</file>

<file path=ppt/tags/tag286.xml><?xml version="1.0" encoding="utf-8"?>
<p:tagLst xmlns:p="http://schemas.openxmlformats.org/presentationml/2006/main">
  <p:tag name="AS_UNIQUEID" val="2880"/>
</p:tagLst>
</file>

<file path=ppt/tags/tag287.xml><?xml version="1.0" encoding="utf-8"?>
<p:tagLst xmlns:p="http://schemas.openxmlformats.org/presentationml/2006/main">
  <p:tag name="AS_UNIQUEID" val="864"/>
</p:tagLst>
</file>

<file path=ppt/tags/tag288.xml><?xml version="1.0" encoding="utf-8"?>
<p:tagLst xmlns:p="http://schemas.openxmlformats.org/presentationml/2006/main">
  <p:tag name="AS_UNIQUEID" val="866"/>
</p:tagLst>
</file>

<file path=ppt/tags/tag289.xml><?xml version="1.0" encoding="utf-8"?>
<p:tagLst xmlns:p="http://schemas.openxmlformats.org/presentationml/2006/main">
  <p:tag name="AS_UNIQUEID" val="870"/>
</p:tagLst>
</file>

<file path=ppt/tags/tag29.xml><?xml version="1.0" encoding="utf-8"?>
<p:tagLst xmlns:p="http://schemas.openxmlformats.org/presentationml/2006/main">
  <p:tag name="AS_UNIQUEID" val="2034"/>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90.xml><?xml version="1.0" encoding="utf-8"?>
<p:tagLst xmlns:p="http://schemas.openxmlformats.org/presentationml/2006/main">
  <p:tag name="AS_UNIQUEID" val="871"/>
</p:tagLst>
</file>

<file path=ppt/tags/tag291.xml><?xml version="1.0" encoding="utf-8"?>
<p:tagLst xmlns:p="http://schemas.openxmlformats.org/presentationml/2006/main">
  <p:tag name="AS_UNIQUEID" val="872"/>
</p:tagLst>
</file>

<file path=ppt/tags/tag292.xml><?xml version="1.0" encoding="utf-8"?>
<p:tagLst xmlns:p="http://schemas.openxmlformats.org/presentationml/2006/main">
  <p:tag name="AS_UNIQUEID" val="873"/>
</p:tagLst>
</file>

<file path=ppt/tags/tag293.xml><?xml version="1.0" encoding="utf-8"?>
<p:tagLst xmlns:p="http://schemas.openxmlformats.org/presentationml/2006/main">
  <p:tag name="AS_UNIQUEID" val="3025"/>
</p:tagLst>
</file>

<file path=ppt/tags/tag294.xml><?xml version="1.0" encoding="utf-8"?>
<p:tagLst xmlns:p="http://schemas.openxmlformats.org/presentationml/2006/main">
  <p:tag name="AS_UNIQUEID" val="2881"/>
</p:tagLst>
</file>

<file path=ppt/tags/tag295.xml><?xml version="1.0" encoding="utf-8"?>
<p:tagLst xmlns:p="http://schemas.openxmlformats.org/presentationml/2006/main">
  <p:tag name="AS_UNIQUEID" val="2882"/>
</p:tagLst>
</file>

<file path=ppt/tags/tag296.xml><?xml version="1.0" encoding="utf-8"?>
<p:tagLst xmlns:p="http://schemas.openxmlformats.org/presentationml/2006/main">
  <p:tag name="AS_UNIQUEID" val="3026"/>
</p:tagLst>
</file>

<file path=ppt/tags/tag297.xml><?xml version="1.0" encoding="utf-8"?>
<p:tagLst xmlns:p="http://schemas.openxmlformats.org/presentationml/2006/main">
  <p:tag name="AS_UNIQUEID" val="2884"/>
</p:tagLst>
</file>

<file path=ppt/tags/tag298.xml><?xml version="1.0" encoding="utf-8"?>
<p:tagLst xmlns:p="http://schemas.openxmlformats.org/presentationml/2006/main">
  <p:tag name="AS_UNIQUEID" val="2885"/>
</p:tagLst>
</file>

<file path=ppt/tags/tag299.xml><?xml version="1.0" encoding="utf-8"?>
<p:tagLst xmlns:p="http://schemas.openxmlformats.org/presentationml/2006/main">
  <p:tag name="AS_UNIQUEID" val="2886"/>
</p:tagLst>
</file>

<file path=ppt/tags/tag3.xml><?xml version="1.0" encoding="utf-8"?>
<p:tagLst xmlns:p="http://schemas.openxmlformats.org/presentationml/2006/main">
  <p:tag name="AS_UNIQUEID" val="2008"/>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AS_UNIQUEID" val="2035"/>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00.xml><?xml version="1.0" encoding="utf-8"?>
<p:tagLst xmlns:p="http://schemas.openxmlformats.org/presentationml/2006/main">
  <p:tag name="AS_UNIQUEID" val="3027"/>
</p:tagLst>
</file>

<file path=ppt/tags/tag301.xml><?xml version="1.0" encoding="utf-8"?>
<p:tagLst xmlns:p="http://schemas.openxmlformats.org/presentationml/2006/main">
  <p:tag name="AS_UNIQUEID" val="2888"/>
</p:tagLst>
</file>

<file path=ppt/tags/tag302.xml><?xml version="1.0" encoding="utf-8"?>
<p:tagLst xmlns:p="http://schemas.openxmlformats.org/presentationml/2006/main">
  <p:tag name="AS_UNIQUEID" val="2889"/>
</p:tagLst>
</file>

<file path=ppt/tags/tag303.xml><?xml version="1.0" encoding="utf-8"?>
<p:tagLst xmlns:p="http://schemas.openxmlformats.org/presentationml/2006/main">
  <p:tag name="AS_UNIQUEID" val="2890"/>
</p:tagLst>
</file>

<file path=ppt/tags/tag304.xml><?xml version="1.0" encoding="utf-8"?>
<p:tagLst xmlns:p="http://schemas.openxmlformats.org/presentationml/2006/main">
  <p:tag name="AS_UNIQUEID" val="2891"/>
</p:tagLst>
</file>

<file path=ppt/tags/tag305.xml><?xml version="1.0" encoding="utf-8"?>
<p:tagLst xmlns:p="http://schemas.openxmlformats.org/presentationml/2006/main">
  <p:tag name="AS_UNIQUEID" val="2892"/>
</p:tagLst>
</file>

<file path=ppt/tags/tag306.xml><?xml version="1.0" encoding="utf-8"?>
<p:tagLst xmlns:p="http://schemas.openxmlformats.org/presentationml/2006/main">
  <p:tag name="AS_UNIQUEID" val="2893"/>
</p:tagLst>
</file>

<file path=ppt/tags/tag307.xml><?xml version="1.0" encoding="utf-8"?>
<p:tagLst xmlns:p="http://schemas.openxmlformats.org/presentationml/2006/main">
  <p:tag name="AS_UNIQUEID" val="2894"/>
</p:tagLst>
</file>

<file path=ppt/tags/tag308.xml><?xml version="1.0" encoding="utf-8"?>
<p:tagLst xmlns:p="http://schemas.openxmlformats.org/presentationml/2006/main">
  <p:tag name="AS_UNIQUEID" val="2895"/>
</p:tagLst>
</file>

<file path=ppt/tags/tag309.xml><?xml version="1.0" encoding="utf-8"?>
<p:tagLst xmlns:p="http://schemas.openxmlformats.org/presentationml/2006/main">
  <p:tag name="AS_UNIQUEID" val="2896"/>
</p:tagLst>
</file>

<file path=ppt/tags/tag31.xml><?xml version="1.0" encoding="utf-8"?>
<p:tagLst xmlns:p="http://schemas.openxmlformats.org/presentationml/2006/main">
  <p:tag name="AS_UNIQUEID" val="2036"/>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10.xml><?xml version="1.0" encoding="utf-8"?>
<p:tagLst xmlns:p="http://schemas.openxmlformats.org/presentationml/2006/main">
  <p:tag name="AS_UNIQUEID" val="2897"/>
</p:tagLst>
</file>

<file path=ppt/tags/tag311.xml><?xml version="1.0" encoding="utf-8"?>
<p:tagLst xmlns:p="http://schemas.openxmlformats.org/presentationml/2006/main">
  <p:tag name="AS_UNIQUEID" val="2898"/>
</p:tagLst>
</file>

<file path=ppt/tags/tag312.xml><?xml version="1.0" encoding="utf-8"?>
<p:tagLst xmlns:p="http://schemas.openxmlformats.org/presentationml/2006/main">
  <p:tag name="AS_UNIQUEID" val="2899"/>
</p:tagLst>
</file>

<file path=ppt/tags/tag313.xml><?xml version="1.0" encoding="utf-8"?>
<p:tagLst xmlns:p="http://schemas.openxmlformats.org/presentationml/2006/main">
  <p:tag name="AS_UNIQUEID" val="3028"/>
</p:tagLst>
</file>

<file path=ppt/tags/tag314.xml><?xml version="1.0" encoding="utf-8"?>
<p:tagLst xmlns:p="http://schemas.openxmlformats.org/presentationml/2006/main">
  <p:tag name="AS_UNIQUEID" val="2901"/>
</p:tagLst>
</file>

<file path=ppt/tags/tag315.xml><?xml version="1.0" encoding="utf-8"?>
<p:tagLst xmlns:p="http://schemas.openxmlformats.org/presentationml/2006/main">
  <p:tag name="AS_UNIQUEID" val="2902"/>
</p:tagLst>
</file>

<file path=ppt/tags/tag316.xml><?xml version="1.0" encoding="utf-8"?>
<p:tagLst xmlns:p="http://schemas.openxmlformats.org/presentationml/2006/main">
  <p:tag name="AS_UNIQUEID" val="3029"/>
</p:tagLst>
</file>

<file path=ppt/tags/tag317.xml><?xml version="1.0" encoding="utf-8"?>
<p:tagLst xmlns:p="http://schemas.openxmlformats.org/presentationml/2006/main">
  <p:tag name="AS_UNIQUEID" val="2904"/>
</p:tagLst>
</file>

<file path=ppt/tags/tag318.xml><?xml version="1.0" encoding="utf-8"?>
<p:tagLst xmlns:p="http://schemas.openxmlformats.org/presentationml/2006/main">
  <p:tag name="AS_UNIQUEID" val="2905"/>
</p:tagLst>
</file>

<file path=ppt/tags/tag319.xml><?xml version="1.0" encoding="utf-8"?>
<p:tagLst xmlns:p="http://schemas.openxmlformats.org/presentationml/2006/main">
  <p:tag name="AS_UNIQUEID" val="2906"/>
</p:tagLst>
</file>

<file path=ppt/tags/tag32.xml><?xml version="1.0" encoding="utf-8"?>
<p:tagLst xmlns:p="http://schemas.openxmlformats.org/presentationml/2006/main">
  <p:tag name="AS_UNIQUEID" val="2037"/>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20.xml><?xml version="1.0" encoding="utf-8"?>
<p:tagLst xmlns:p="http://schemas.openxmlformats.org/presentationml/2006/main">
  <p:tag name="AS_UNIQUEID" val="2907"/>
</p:tagLst>
</file>

<file path=ppt/tags/tag321.xml><?xml version="1.0" encoding="utf-8"?>
<p:tagLst xmlns:p="http://schemas.openxmlformats.org/presentationml/2006/main">
  <p:tag name="AS_UNIQUEID" val="2908"/>
</p:tagLst>
</file>

<file path=ppt/tags/tag322.xml><?xml version="1.0" encoding="utf-8"?>
<p:tagLst xmlns:p="http://schemas.openxmlformats.org/presentationml/2006/main">
  <p:tag name="AS_UNIQUEID" val="2909"/>
</p:tagLst>
</file>

<file path=ppt/tags/tag323.xml><?xml version="1.0" encoding="utf-8"?>
<p:tagLst xmlns:p="http://schemas.openxmlformats.org/presentationml/2006/main">
  <p:tag name="AS_UNIQUEID" val="3030"/>
</p:tagLst>
</file>

<file path=ppt/tags/tag324.xml><?xml version="1.0" encoding="utf-8"?>
<p:tagLst xmlns:p="http://schemas.openxmlformats.org/presentationml/2006/main">
  <p:tag name="AS_UNIQUEID" val="2911"/>
</p:tagLst>
</file>

<file path=ppt/tags/tag325.xml><?xml version="1.0" encoding="utf-8"?>
<p:tagLst xmlns:p="http://schemas.openxmlformats.org/presentationml/2006/main">
  <p:tag name="AS_UNIQUEID" val="2912"/>
  <p:tag name="MH" val="20170311151458"/>
  <p:tag name="MH_LIBRARY" val="GRAPHIC"/>
  <p:tag name="MH_ORDER" val="2"/>
  <p:tag name="MH_TYPE" val="Other"/>
</p:tagLst>
</file>

<file path=ppt/tags/tag326.xml><?xml version="1.0" encoding="utf-8"?>
<p:tagLst xmlns:p="http://schemas.openxmlformats.org/presentationml/2006/main">
  <p:tag name="AS_UNIQUEID" val="2913"/>
  <p:tag name="MH" val="20170311151458"/>
  <p:tag name="MH_LIBRARY" val="GRAPHIC"/>
  <p:tag name="MH_ORDER" val="1"/>
  <p:tag name="MH_TYPE" val="SubTitle"/>
</p:tagLst>
</file>

<file path=ppt/tags/tag327.xml><?xml version="1.0" encoding="utf-8"?>
<p:tagLst xmlns:p="http://schemas.openxmlformats.org/presentationml/2006/main">
  <p:tag name="AS_UNIQUEID" val="2914"/>
</p:tagLst>
</file>

<file path=ppt/tags/tag328.xml><?xml version="1.0" encoding="utf-8"?>
<p:tagLst xmlns:p="http://schemas.openxmlformats.org/presentationml/2006/main">
  <p:tag name="AS_UNIQUEID" val="2915"/>
</p:tagLst>
</file>

<file path=ppt/tags/tag329.xml><?xml version="1.0" encoding="utf-8"?>
<p:tagLst xmlns:p="http://schemas.openxmlformats.org/presentationml/2006/main">
  <p:tag name="AS_UNIQUEID" val="2916"/>
</p:tagLst>
</file>

<file path=ppt/tags/tag33.xml><?xml version="1.0" encoding="utf-8"?>
<p:tagLst xmlns:p="http://schemas.openxmlformats.org/presentationml/2006/main">
  <p:tag name="AS_UNIQUEID" val="203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30.xml><?xml version="1.0" encoding="utf-8"?>
<p:tagLst xmlns:p="http://schemas.openxmlformats.org/presentationml/2006/main">
  <p:tag name="AS_UNIQUEID" val="2917"/>
</p:tagLst>
</file>

<file path=ppt/tags/tag331.xml><?xml version="1.0" encoding="utf-8"?>
<p:tagLst xmlns:p="http://schemas.openxmlformats.org/presentationml/2006/main">
  <p:tag name="AS_UNIQUEID" val="2918"/>
</p:tagLst>
</file>

<file path=ppt/tags/tag332.xml><?xml version="1.0" encoding="utf-8"?>
<p:tagLst xmlns:p="http://schemas.openxmlformats.org/presentationml/2006/main">
  <p:tag name="AS_UNIQUEID" val="2919"/>
</p:tagLst>
</file>

<file path=ppt/tags/tag333.xml><?xml version="1.0" encoding="utf-8"?>
<p:tagLst xmlns:p="http://schemas.openxmlformats.org/presentationml/2006/main">
  <p:tag name="AS_UNIQUEID" val="2920"/>
</p:tagLst>
</file>

<file path=ppt/tags/tag334.xml><?xml version="1.0" encoding="utf-8"?>
<p:tagLst xmlns:p="http://schemas.openxmlformats.org/presentationml/2006/main">
  <p:tag name="AS_UNIQUEID" val="2921"/>
</p:tagLst>
</file>

<file path=ppt/tags/tag335.xml><?xml version="1.0" encoding="utf-8"?>
<p:tagLst xmlns:p="http://schemas.openxmlformats.org/presentationml/2006/main">
  <p:tag name="AS_UNIQUEID" val="3031"/>
</p:tagLst>
</file>

<file path=ppt/tags/tag336.xml><?xml version="1.0" encoding="utf-8"?>
<p:tagLst xmlns:p="http://schemas.openxmlformats.org/presentationml/2006/main">
  <p:tag name="AS_UNIQUEID" val="2923"/>
  <p:tag name="KSO_WM_UNIT_PLACING_PICTURE_USER_VIEWPORT" val="{&quot;height&quot;:4455,&quot;width&quot;:5715}"/>
</p:tagLst>
</file>

<file path=ppt/tags/tag337.xml><?xml version="1.0" encoding="utf-8"?>
<p:tagLst xmlns:p="http://schemas.openxmlformats.org/presentationml/2006/main">
  <p:tag name="AS_UNIQUEID" val="423"/>
</p:tagLst>
</file>

<file path=ppt/tags/tag338.xml><?xml version="1.0" encoding="utf-8"?>
<p:tagLst xmlns:p="http://schemas.openxmlformats.org/presentationml/2006/main">
  <p:tag name="AS_UNIQUEID" val="423"/>
</p:tagLst>
</file>

<file path=ppt/tags/tag339.xml><?xml version="1.0" encoding="utf-8"?>
<p:tagLst xmlns:p="http://schemas.openxmlformats.org/presentationml/2006/main">
  <p:tag name="AS_UNIQUEID" val="423"/>
</p:tagLst>
</file>

<file path=ppt/tags/tag34.xml><?xml version="1.0" encoding="utf-8"?>
<p:tagLst xmlns:p="http://schemas.openxmlformats.org/presentationml/2006/main">
  <p:tag name="AS_UNIQUEID" val="203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40.xml><?xml version="1.0" encoding="utf-8"?>
<p:tagLst xmlns:p="http://schemas.openxmlformats.org/presentationml/2006/main">
  <p:tag name="AS_UNIQUEID" val="423"/>
</p:tagLst>
</file>

<file path=ppt/tags/tag341.xml><?xml version="1.0" encoding="utf-8"?>
<p:tagLst xmlns:p="http://schemas.openxmlformats.org/presentationml/2006/main">
  <p:tag name="AS_UNIQUEID" val="423"/>
</p:tagLst>
</file>

<file path=ppt/tags/tag342.xml><?xml version="1.0" encoding="utf-8"?>
<p:tagLst xmlns:p="http://schemas.openxmlformats.org/presentationml/2006/main">
  <p:tag name="AS_UNIQUEID" val="2924"/>
</p:tagLst>
</file>

<file path=ppt/tags/tag343.xml><?xml version="1.0" encoding="utf-8"?>
<p:tagLst xmlns:p="http://schemas.openxmlformats.org/presentationml/2006/main">
  <p:tag name="AS_UNIQUEID" val="3032"/>
</p:tagLst>
</file>

<file path=ppt/tags/tag344.xml><?xml version="1.0" encoding="utf-8"?>
<p:tagLst xmlns:p="http://schemas.openxmlformats.org/presentationml/2006/main">
  <p:tag name="AS_UNIQUEID" val="2926"/>
</p:tagLst>
</file>

<file path=ppt/tags/tag345.xml><?xml version="1.0" encoding="utf-8"?>
<p:tagLst xmlns:p="http://schemas.openxmlformats.org/presentationml/2006/main">
  <p:tag name="AS_UNIQUEID" val="2927"/>
</p:tagLst>
</file>

<file path=ppt/tags/tag346.xml><?xml version="1.0" encoding="utf-8"?>
<p:tagLst xmlns:p="http://schemas.openxmlformats.org/presentationml/2006/main">
  <p:tag name="AS_UNIQUEID" val="2928"/>
</p:tagLst>
</file>

<file path=ppt/tags/tag347.xml><?xml version="1.0" encoding="utf-8"?>
<p:tagLst xmlns:p="http://schemas.openxmlformats.org/presentationml/2006/main">
  <p:tag name="AS_UNIQUEID" val="2929"/>
</p:tagLst>
</file>

<file path=ppt/tags/tag348.xml><?xml version="1.0" encoding="utf-8"?>
<p:tagLst xmlns:p="http://schemas.openxmlformats.org/presentationml/2006/main">
  <p:tag name="AS_UNIQUEID" val="2930"/>
</p:tagLst>
</file>

<file path=ppt/tags/tag349.xml><?xml version="1.0" encoding="utf-8"?>
<p:tagLst xmlns:p="http://schemas.openxmlformats.org/presentationml/2006/main">
  <p:tag name="AS_UNIQUEID" val="2931"/>
</p:tagLst>
</file>

<file path=ppt/tags/tag35.xml><?xml version="1.0" encoding="utf-8"?>
<p:tagLst xmlns:p="http://schemas.openxmlformats.org/presentationml/2006/main">
  <p:tag name="AS_UNIQUEID" val="2959"/>
</p:tagLst>
</file>

<file path=ppt/tags/tag350.xml><?xml version="1.0" encoding="utf-8"?>
<p:tagLst xmlns:p="http://schemas.openxmlformats.org/presentationml/2006/main">
  <p:tag name="AS_UNIQUEID" val="2932"/>
</p:tagLst>
</file>

<file path=ppt/tags/tag351.xml><?xml version="1.0" encoding="utf-8"?>
<p:tagLst xmlns:p="http://schemas.openxmlformats.org/presentationml/2006/main">
  <p:tag name="AS_UNIQUEID" val="2933"/>
</p:tagLst>
</file>

<file path=ppt/tags/tag352.xml><?xml version="1.0" encoding="utf-8"?>
<p:tagLst xmlns:p="http://schemas.openxmlformats.org/presentationml/2006/main">
  <p:tag name="AS_UNIQUEID" val="3033"/>
</p:tagLst>
</file>

<file path=ppt/tags/tag353.xml><?xml version="1.0" encoding="utf-8"?>
<p:tagLst xmlns:p="http://schemas.openxmlformats.org/presentationml/2006/main">
  <p:tag name="AS_UNIQUEID" val="2935"/>
</p:tagLst>
</file>

<file path=ppt/tags/tag354.xml><?xml version="1.0" encoding="utf-8"?>
<p:tagLst xmlns:p="http://schemas.openxmlformats.org/presentationml/2006/main">
  <p:tag name="AS_UNIQUEID" val="2936"/>
</p:tagLst>
</file>

<file path=ppt/tags/tag355.xml><?xml version="1.0" encoding="utf-8"?>
<p:tagLst xmlns:p="http://schemas.openxmlformats.org/presentationml/2006/main">
  <p:tag name="AS_UNIQUEID" val="1342"/>
  <p:tag name="KSO_WM_UNIT_TABLE_BEAUTIFY" val="smartTable{9db32cad-b2e6-431d-b315-f0cb64661573}"/>
</p:tagLst>
</file>

<file path=ppt/tags/tag356.xml><?xml version="1.0" encoding="utf-8"?>
<p:tagLst xmlns:p="http://schemas.openxmlformats.org/presentationml/2006/main">
  <p:tag name="AS_UNIQUEID" val="1348"/>
</p:tagLst>
</file>

<file path=ppt/tags/tag357.xml><?xml version="1.0" encoding="utf-8"?>
<p:tagLst xmlns:p="http://schemas.openxmlformats.org/presentationml/2006/main">
  <p:tag name="AS_UNIQUEID" val="3034"/>
</p:tagLst>
</file>

<file path=ppt/tags/tag358.xml><?xml version="1.0" encoding="utf-8"?>
<p:tagLst xmlns:p="http://schemas.openxmlformats.org/presentationml/2006/main">
  <p:tag name="AS_UNIQUEID" val="2938"/>
</p:tagLst>
</file>

<file path=ppt/tags/tag359.xml><?xml version="1.0" encoding="utf-8"?>
<p:tagLst xmlns:p="http://schemas.openxmlformats.org/presentationml/2006/main">
  <p:tag name="AS_UNIQUEID" val="2939"/>
</p:tagLst>
</file>

<file path=ppt/tags/tag36.xml><?xml version="1.0" encoding="utf-8"?>
<p:tagLst xmlns:p="http://schemas.openxmlformats.org/presentationml/2006/main">
  <p:tag name="AS_UNIQUEID" val="2041"/>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60.xml><?xml version="1.0" encoding="utf-8"?>
<p:tagLst xmlns:p="http://schemas.openxmlformats.org/presentationml/2006/main">
  <p:tag name="AS_UNIQUEID" val="2940"/>
</p:tagLst>
</file>

<file path=ppt/tags/tag361.xml><?xml version="1.0" encoding="utf-8"?>
<p:tagLst xmlns:p="http://schemas.openxmlformats.org/presentationml/2006/main">
  <p:tag name="AS_UNIQUEID" val="3035"/>
</p:tagLst>
</file>

<file path=ppt/tags/tag362.xml><?xml version="1.0" encoding="utf-8"?>
<p:tagLst xmlns:p="http://schemas.openxmlformats.org/presentationml/2006/main">
  <p:tag name="AS_UNIQUEID" val="1351"/>
</p:tagLst>
</file>

<file path=ppt/tags/tag363.xml><?xml version="1.0" encoding="utf-8"?>
<p:tagLst xmlns:p="http://schemas.openxmlformats.org/presentationml/2006/main">
  <p:tag name="AS_UNIQUEID" val="1352"/>
</p:tagLst>
</file>

<file path=ppt/tags/tag364.xml><?xml version="1.0" encoding="utf-8"?>
<p:tagLst xmlns:p="http://schemas.openxmlformats.org/presentationml/2006/main">
  <p:tag name="AS_UNIQUEID" val="1353"/>
</p:tagLst>
</file>

<file path=ppt/tags/tag365.xml><?xml version="1.0" encoding="utf-8"?>
<p:tagLst xmlns:p="http://schemas.openxmlformats.org/presentationml/2006/main">
  <p:tag name="AS_UNIQUEID" val="1354"/>
</p:tagLst>
</file>

<file path=ppt/tags/tag366.xml><?xml version="1.0" encoding="utf-8"?>
<p:tagLst xmlns:p="http://schemas.openxmlformats.org/presentationml/2006/main">
  <p:tag name="AS_UNIQUEID" val="2942"/>
</p:tagLst>
</file>

<file path=ppt/tags/tag367.xml><?xml version="1.0" encoding="utf-8"?>
<p:tagLst xmlns:p="http://schemas.openxmlformats.org/presentationml/2006/main">
  <p:tag name="AS_UNIQUEID" val="1361"/>
</p:tagLst>
</file>

<file path=ppt/tags/tag368.xml><?xml version="1.0" encoding="utf-8"?>
<p:tagLst xmlns:p="http://schemas.openxmlformats.org/presentationml/2006/main">
  <p:tag name="AS_UNIQUEID" val="1362"/>
</p:tagLst>
</file>

<file path=ppt/tags/tag369.xml><?xml version="1.0" encoding="utf-8"?>
<p:tagLst xmlns:p="http://schemas.openxmlformats.org/presentationml/2006/main">
  <p:tag name="AS_UNIQUEID" val="1363"/>
</p:tagLst>
</file>

<file path=ppt/tags/tag37.xml><?xml version="1.0" encoding="utf-8"?>
<p:tagLst xmlns:p="http://schemas.openxmlformats.org/presentationml/2006/main">
  <p:tag name="AS_UNIQUEID" val="2042"/>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70.xml><?xml version="1.0" encoding="utf-8"?>
<p:tagLst xmlns:p="http://schemas.openxmlformats.org/presentationml/2006/main">
  <p:tag name="AS_UNIQUEID" val="1364"/>
</p:tagLst>
</file>

<file path=ppt/tags/tag371.xml><?xml version="1.0" encoding="utf-8"?>
<p:tagLst xmlns:p="http://schemas.openxmlformats.org/presentationml/2006/main">
  <p:tag name="AS_UNIQUEID" val="1365"/>
</p:tagLst>
</file>

<file path=ppt/tags/tag372.xml><?xml version="1.0" encoding="utf-8"?>
<p:tagLst xmlns:p="http://schemas.openxmlformats.org/presentationml/2006/main">
  <p:tag name="AS_UNIQUEID" val="1366"/>
</p:tagLst>
</file>

<file path=ppt/tags/tag373.xml><?xml version="1.0" encoding="utf-8"?>
<p:tagLst xmlns:p="http://schemas.openxmlformats.org/presentationml/2006/main">
  <p:tag name="AS_UNIQUEID" val="1367"/>
</p:tagLst>
</file>

<file path=ppt/tags/tag374.xml><?xml version="1.0" encoding="utf-8"?>
<p:tagLst xmlns:p="http://schemas.openxmlformats.org/presentationml/2006/main">
  <p:tag name="AS_UNIQUEID" val="1368"/>
</p:tagLst>
</file>

<file path=ppt/tags/tag375.xml><?xml version="1.0" encoding="utf-8"?>
<p:tagLst xmlns:p="http://schemas.openxmlformats.org/presentationml/2006/main">
  <p:tag name="AS_UNIQUEID" val="3036"/>
</p:tagLst>
</file>

<file path=ppt/tags/tag376.xml><?xml version="1.0" encoding="utf-8"?>
<p:tagLst xmlns:p="http://schemas.openxmlformats.org/presentationml/2006/main">
  <p:tag name="AS_UNIQUEID" val="2953"/>
</p:tagLst>
</file>

<file path=ppt/tags/tag377.xml><?xml version="1.0" encoding="utf-8"?>
<p:tagLst xmlns:p="http://schemas.openxmlformats.org/presentationml/2006/main">
  <p:tag name="AS_UNIQUEID" val="1390"/>
</p:tagLst>
</file>

<file path=ppt/tags/tag378.xml><?xml version="1.0" encoding="utf-8"?>
<p:tagLst xmlns:p="http://schemas.openxmlformats.org/presentationml/2006/main">
  <p:tag name="AS_UNIQUEID" val="1391"/>
</p:tagLst>
</file>

<file path=ppt/tags/tag379.xml><?xml version="1.0" encoding="utf-8"?>
<p:tagLst xmlns:p="http://schemas.openxmlformats.org/presentationml/2006/main">
  <p:tag name="AS_UNIQUEID" val="1392"/>
</p:tagLst>
</file>

<file path=ppt/tags/tag38.xml><?xml version="1.0" encoding="utf-8"?>
<p:tagLst xmlns:p="http://schemas.openxmlformats.org/presentationml/2006/main">
  <p:tag name="AS_UNIQUEID" val="2043"/>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80.xml><?xml version="1.0" encoding="utf-8"?>
<p:tagLst xmlns:p="http://schemas.openxmlformats.org/presentationml/2006/main">
  <p:tag name="AS_UNIQUEID" val="3037"/>
</p:tagLst>
</file>

<file path=ppt/tags/tag381.xml><?xml version="1.0" encoding="utf-8"?>
<p:tagLst xmlns:p="http://schemas.openxmlformats.org/presentationml/2006/main">
  <p:tag name="AS_UNIQUEID" val="2329"/>
</p:tagLst>
</file>

<file path=ppt/tags/tag382.xml><?xml version="1.0" encoding="utf-8"?>
<p:tagLst xmlns:p="http://schemas.openxmlformats.org/presentationml/2006/main">
  <p:tag name="AS_UNIQUEID" val="2330"/>
</p:tagLst>
</file>

<file path=ppt/tags/tag383.xml><?xml version="1.0" encoding="utf-8"?>
<p:tagLst xmlns:p="http://schemas.openxmlformats.org/presentationml/2006/main">
  <p:tag name="AS_UNIQUEID" val="2331"/>
</p:tagLst>
</file>

<file path=ppt/tags/tag384.xml><?xml version="1.0" encoding="utf-8"?>
<p:tagLst xmlns:p="http://schemas.openxmlformats.org/presentationml/2006/main">
  <p:tag name="AS_UNIQUEID" val="3038"/>
</p:tagLst>
</file>

<file path=ppt/tags/tag385.xml><?xml version="1.0" encoding="utf-8"?>
<p:tagLst xmlns:p="http://schemas.openxmlformats.org/presentationml/2006/main">
  <p:tag name="AS_UNIQUEID" val="423"/>
</p:tagLst>
</file>

<file path=ppt/tags/tag386.xml><?xml version="1.0" encoding="utf-8"?>
<p:tagLst xmlns:p="http://schemas.openxmlformats.org/presentationml/2006/main">
  <p:tag name="AS_UNIQUEID" val="423"/>
</p:tagLst>
</file>

<file path=ppt/tags/tag387.xml><?xml version="1.0" encoding="utf-8"?>
<p:tagLst xmlns:p="http://schemas.openxmlformats.org/presentationml/2006/main">
  <p:tag name="AS_UNIQUEID" val="600"/>
</p:tagLst>
</file>

<file path=ppt/tags/tag388.xml><?xml version="1.0" encoding="utf-8"?>
<p:tagLst xmlns:p="http://schemas.openxmlformats.org/presentationml/2006/main">
  <p:tag name="AS_UNIQUEID" val="600"/>
</p:tagLst>
</file>

<file path=ppt/tags/tag389.xml><?xml version="1.0" encoding="utf-8"?>
<p:tagLst xmlns:p="http://schemas.openxmlformats.org/presentationml/2006/main">
  <p:tag name="AS_UNIQUEID" val="600"/>
</p:tagLst>
</file>

<file path=ppt/tags/tag39.xml><?xml version="1.0" encoding="utf-8"?>
<p:tagLst xmlns:p="http://schemas.openxmlformats.org/presentationml/2006/main">
  <p:tag name="AS_UNIQUEID" val="2044"/>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90.xml><?xml version="1.0" encoding="utf-8"?>
<p:tagLst xmlns:p="http://schemas.openxmlformats.org/presentationml/2006/main">
  <p:tag name="AS_UNIQUEID" val="1311"/>
</p:tagLst>
</file>

<file path=ppt/tags/tag391.xml><?xml version="1.0" encoding="utf-8"?>
<p:tagLst xmlns:p="http://schemas.openxmlformats.org/presentationml/2006/main">
  <p:tag name="AS_UNIQUEID" val="2334"/>
</p:tagLst>
</file>

<file path=ppt/tags/tag392.xml><?xml version="1.0" encoding="utf-8"?>
<p:tagLst xmlns:p="http://schemas.openxmlformats.org/presentationml/2006/main">
  <p:tag name="AS_UNIQUEID" val="2335"/>
</p:tagLst>
</file>

<file path=ppt/tags/tag393.xml><?xml version="1.0" encoding="utf-8"?>
<p:tagLst xmlns:p="http://schemas.openxmlformats.org/presentationml/2006/main">
  <p:tag name="AS_UNIQUEID" val="2336"/>
</p:tagLst>
</file>

<file path=ppt/tags/tag394.xml><?xml version="1.0" encoding="utf-8"?>
<p:tagLst xmlns:p="http://schemas.openxmlformats.org/presentationml/2006/main">
  <p:tag name="AS_UNIQUEID" val="2337"/>
</p:tagLst>
</file>

<file path=ppt/tags/tag395.xml><?xml version="1.0" encoding="utf-8"?>
<p:tagLst xmlns:p="http://schemas.openxmlformats.org/presentationml/2006/main">
  <p:tag name="AS_UNIQUEID" val="842"/>
</p:tagLst>
</file>

<file path=ppt/tags/tag396.xml><?xml version="1.0" encoding="utf-8"?>
<p:tagLst xmlns:p="http://schemas.openxmlformats.org/presentationml/2006/main">
  <p:tag name="AS_UNIQUEID" val="3039"/>
</p:tagLst>
</file>

<file path=ppt/tags/tag397.xml><?xml version="1.0" encoding="utf-8"?>
<p:tagLst xmlns:p="http://schemas.openxmlformats.org/presentationml/2006/main">
  <p:tag name="AS_UNIQUEID" val="2865"/>
</p:tagLst>
</file>

<file path=ppt/tags/tag398.xml><?xml version="1.0" encoding="utf-8"?>
<p:tagLst xmlns:p="http://schemas.openxmlformats.org/presentationml/2006/main">
  <p:tag name="AS_UNIQUEID" val="716"/>
</p:tagLst>
</file>

<file path=ppt/tags/tag399.xml><?xml version="1.0" encoding="utf-8"?>
<p:tagLst xmlns:p="http://schemas.openxmlformats.org/presentationml/2006/main">
  <p:tag name="AS_UNIQUEID" val="3040"/>
</p:tagLst>
</file>

<file path=ppt/tags/tag4.xml><?xml version="1.0" encoding="utf-8"?>
<p:tagLst xmlns:p="http://schemas.openxmlformats.org/presentationml/2006/main">
  <p:tag name="AS_UNIQUEID" val="2009"/>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AS_UNIQUEID" val="2960"/>
</p:tagLst>
</file>

<file path=ppt/tags/tag400.xml><?xml version="1.0" encoding="utf-8"?>
<p:tagLst xmlns:p="http://schemas.openxmlformats.org/presentationml/2006/main">
  <p:tag name="AS_UNIQUEID" val="423"/>
</p:tagLst>
</file>

<file path=ppt/tags/tag401.xml><?xml version="1.0" encoding="utf-8"?>
<p:tagLst xmlns:p="http://schemas.openxmlformats.org/presentationml/2006/main">
  <p:tag name="AS_UNIQUEID" val="1315"/>
</p:tagLst>
</file>

<file path=ppt/tags/tag402.xml><?xml version="1.0" encoding="utf-8"?>
<p:tagLst xmlns:p="http://schemas.openxmlformats.org/presentationml/2006/main">
  <p:tag name="AS_UNIQUEID" val="1316"/>
</p:tagLst>
</file>

<file path=ppt/tags/tag403.xml><?xml version="1.0" encoding="utf-8"?>
<p:tagLst xmlns:p="http://schemas.openxmlformats.org/presentationml/2006/main">
  <p:tag name="AS_UNIQUEID" val="3041"/>
</p:tagLst>
</file>

<file path=ppt/tags/tag404.xml><?xml version="1.0" encoding="utf-8"?>
<p:tagLst xmlns:p="http://schemas.openxmlformats.org/presentationml/2006/main">
  <p:tag name="AS_UNIQUEID" val="2340"/>
</p:tagLst>
</file>

<file path=ppt/tags/tag405.xml><?xml version="1.0" encoding="utf-8"?>
<p:tagLst xmlns:p="http://schemas.openxmlformats.org/presentationml/2006/main">
  <p:tag name="AS_UNIQUEID" val="2341"/>
</p:tagLst>
</file>

<file path=ppt/tags/tag406.xml><?xml version="1.0" encoding="utf-8"?>
<p:tagLst xmlns:p="http://schemas.openxmlformats.org/presentationml/2006/main">
  <p:tag name="AS_UNIQUEID" val="2342"/>
</p:tagLst>
</file>

<file path=ppt/tags/tag407.xml><?xml version="1.0" encoding="utf-8"?>
<p:tagLst xmlns:p="http://schemas.openxmlformats.org/presentationml/2006/main">
  <p:tag name="AS_UNIQUEID" val="3042"/>
</p:tagLst>
</file>

<file path=ppt/tags/tag408.xml><?xml version="1.0" encoding="utf-8"?>
<p:tagLst xmlns:p="http://schemas.openxmlformats.org/presentationml/2006/main">
  <p:tag name="AS_UNIQUEID" val="423"/>
</p:tagLst>
</file>

<file path=ppt/tags/tag409.xml><?xml version="1.0" encoding="utf-8"?>
<p:tagLst xmlns:p="http://schemas.openxmlformats.org/presentationml/2006/main">
  <p:tag name="AS_UNIQUEID" val="423"/>
</p:tagLst>
</file>

<file path=ppt/tags/tag41.xml><?xml version="1.0" encoding="utf-8"?>
<p:tagLst xmlns:p="http://schemas.openxmlformats.org/presentationml/2006/main">
  <p:tag name="AS_UNIQUEID" val="2046"/>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10.xml><?xml version="1.0" encoding="utf-8"?>
<p:tagLst xmlns:p="http://schemas.openxmlformats.org/presentationml/2006/main">
  <p:tag name="AS_UNIQUEID" val="600"/>
</p:tagLst>
</file>

<file path=ppt/tags/tag411.xml><?xml version="1.0" encoding="utf-8"?>
<p:tagLst xmlns:p="http://schemas.openxmlformats.org/presentationml/2006/main">
  <p:tag name="AS_UNIQUEID" val="600"/>
</p:tagLst>
</file>

<file path=ppt/tags/tag412.xml><?xml version="1.0" encoding="utf-8"?>
<p:tagLst xmlns:p="http://schemas.openxmlformats.org/presentationml/2006/main">
  <p:tag name="AS_UNIQUEID" val="600"/>
</p:tagLst>
</file>

<file path=ppt/tags/tag413.xml><?xml version="1.0" encoding="utf-8"?>
<p:tagLst xmlns:p="http://schemas.openxmlformats.org/presentationml/2006/main">
  <p:tag name="AS_UNIQUEID" val="600"/>
</p:tagLst>
</file>

<file path=ppt/tags/tag414.xml><?xml version="1.0" encoding="utf-8"?>
<p:tagLst xmlns:p="http://schemas.openxmlformats.org/presentationml/2006/main">
  <p:tag name="AS_UNIQUEID" val="1332"/>
</p:tagLst>
</file>

<file path=ppt/tags/tag415.xml><?xml version="1.0" encoding="utf-8"?>
<p:tagLst xmlns:p="http://schemas.openxmlformats.org/presentationml/2006/main">
  <p:tag name="AS_UNIQUEID" val="1042"/>
</p:tagLst>
</file>

<file path=ppt/tags/tag416.xml><?xml version="1.0" encoding="utf-8"?>
<p:tagLst xmlns:p="http://schemas.openxmlformats.org/presentationml/2006/main">
  <p:tag name="AS_UNIQUEID" val="2344"/>
</p:tagLst>
</file>

<file path=ppt/tags/tag417.xml><?xml version="1.0" encoding="utf-8"?>
<p:tagLst xmlns:p="http://schemas.openxmlformats.org/presentationml/2006/main">
  <p:tag name="AS_UNIQUEID" val="2022"/>
</p:tagLst>
</file>

<file path=ppt/tags/tag418.xml><?xml version="1.0" encoding="utf-8"?>
<p:tagLst xmlns:p="http://schemas.openxmlformats.org/presentationml/2006/main">
  <p:tag name="AS_UNIQUEID" val="1333"/>
</p:tagLst>
</file>

<file path=ppt/tags/tag419.xml><?xml version="1.0" encoding="utf-8"?>
<p:tagLst xmlns:p="http://schemas.openxmlformats.org/presentationml/2006/main">
  <p:tag name="AS_UNIQUEID" val="1326"/>
</p:tagLst>
</file>

<file path=ppt/tags/tag42.xml><?xml version="1.0" encoding="utf-8"?>
<p:tagLst xmlns:p="http://schemas.openxmlformats.org/presentationml/2006/main">
  <p:tag name="AS_UNIQUEID" val="2047"/>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20.xml><?xml version="1.0" encoding="utf-8"?>
<p:tagLst xmlns:p="http://schemas.openxmlformats.org/presentationml/2006/main">
  <p:tag name="AS_UNIQUEID" val="2028"/>
</p:tagLst>
</file>

<file path=ppt/tags/tag421.xml><?xml version="1.0" encoding="utf-8"?>
<p:tagLst xmlns:p="http://schemas.openxmlformats.org/presentationml/2006/main">
  <p:tag name="AS_UNIQUEID" val="774"/>
</p:tagLst>
</file>

<file path=ppt/tags/tag422.xml><?xml version="1.0" encoding="utf-8"?>
<p:tagLst xmlns:p="http://schemas.openxmlformats.org/presentationml/2006/main">
  <p:tag name="AS_UNIQUEID" val="775"/>
</p:tagLst>
</file>

<file path=ppt/tags/tag423.xml><?xml version="1.0" encoding="utf-8"?>
<p:tagLst xmlns:p="http://schemas.openxmlformats.org/presentationml/2006/main">
  <p:tag name="AS_UNIQUEID" val="765"/>
</p:tagLst>
</file>

<file path=ppt/tags/tag424.xml><?xml version="1.0" encoding="utf-8"?>
<p:tagLst xmlns:p="http://schemas.openxmlformats.org/presentationml/2006/main">
  <p:tag name="AS_UNIQUEID" val="766"/>
</p:tagLst>
</file>

<file path=ppt/tags/tag425.xml><?xml version="1.0" encoding="utf-8"?>
<p:tagLst xmlns:p="http://schemas.openxmlformats.org/presentationml/2006/main">
  <p:tag name="AS_UNIQUEID" val="767"/>
</p:tagLst>
</file>

<file path=ppt/tags/tag426.xml><?xml version="1.0" encoding="utf-8"?>
<p:tagLst xmlns:p="http://schemas.openxmlformats.org/presentationml/2006/main">
  <p:tag name="AS_UNIQUEID" val="768"/>
</p:tagLst>
</file>

<file path=ppt/tags/tag427.xml><?xml version="1.0" encoding="utf-8"?>
<p:tagLst xmlns:p="http://schemas.openxmlformats.org/presentationml/2006/main">
  <p:tag name="AS_UNIQUEID" val="769"/>
</p:tagLst>
</file>

<file path=ppt/tags/tag428.xml><?xml version="1.0" encoding="utf-8"?>
<p:tagLst xmlns:p="http://schemas.openxmlformats.org/presentationml/2006/main">
  <p:tag name="AS_UNIQUEID" val="770"/>
</p:tagLst>
</file>

<file path=ppt/tags/tag429.xml><?xml version="1.0" encoding="utf-8"?>
<p:tagLst xmlns:p="http://schemas.openxmlformats.org/presentationml/2006/main">
  <p:tag name="AS_UNIQUEID" val="771"/>
</p:tagLst>
</file>

<file path=ppt/tags/tag43.xml><?xml version="1.0" encoding="utf-8"?>
<p:tagLst xmlns:p="http://schemas.openxmlformats.org/presentationml/2006/main">
  <p:tag name="AS_UNIQUEID" val="2048"/>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30.xml><?xml version="1.0" encoding="utf-8"?>
<p:tagLst xmlns:p="http://schemas.openxmlformats.org/presentationml/2006/main">
  <p:tag name="AS_UNIQUEID" val="773"/>
</p:tagLst>
</file>

<file path=ppt/tags/tag431.xml><?xml version="1.0" encoding="utf-8"?>
<p:tagLst xmlns:p="http://schemas.openxmlformats.org/presentationml/2006/main">
  <p:tag name="AS_UNIQUEID" val="3043"/>
</p:tagLst>
</file>

<file path=ppt/tags/tag432.xml><?xml version="1.0" encoding="utf-8"?>
<p:tagLst xmlns:p="http://schemas.openxmlformats.org/presentationml/2006/main">
  <p:tag name="AS_UNIQUEID" val="423"/>
</p:tagLst>
</file>

<file path=ppt/tags/tag433.xml><?xml version="1.0" encoding="utf-8"?>
<p:tagLst xmlns:p="http://schemas.openxmlformats.org/presentationml/2006/main">
  <p:tag name="AS_UNIQUEID" val="1345"/>
</p:tagLst>
</file>

<file path=ppt/tags/tag434.xml><?xml version="1.0" encoding="utf-8"?>
<p:tagLst xmlns:p="http://schemas.openxmlformats.org/presentationml/2006/main">
  <p:tag name="AS_UNIQUEID" val="1346"/>
</p:tagLst>
</file>

<file path=ppt/tags/tag435.xml><?xml version="1.0" encoding="utf-8"?>
<p:tagLst xmlns:p="http://schemas.openxmlformats.org/presentationml/2006/main">
  <p:tag name="AS_UNIQUEID" val="3044"/>
</p:tagLst>
</file>

<file path=ppt/tags/tag436.xml><?xml version="1.0" encoding="utf-8"?>
<p:tagLst xmlns:p="http://schemas.openxmlformats.org/presentationml/2006/main">
  <p:tag name="AS_UNIQUEID" val="423"/>
</p:tagLst>
</file>

<file path=ppt/tags/tag437.xml><?xml version="1.0" encoding="utf-8"?>
<p:tagLst xmlns:p="http://schemas.openxmlformats.org/presentationml/2006/main">
  <p:tag name="AS_UNIQUEID" val="600"/>
</p:tagLst>
</file>

<file path=ppt/tags/tag438.xml><?xml version="1.0" encoding="utf-8"?>
<p:tagLst xmlns:p="http://schemas.openxmlformats.org/presentationml/2006/main">
  <p:tag name="AS_UNIQUEID" val="423"/>
</p:tagLst>
</file>

<file path=ppt/tags/tag439.xml><?xml version="1.0" encoding="utf-8"?>
<p:tagLst xmlns:p="http://schemas.openxmlformats.org/presentationml/2006/main">
  <p:tag name="AS_UNIQUEID" val="2352"/>
</p:tagLst>
</file>

<file path=ppt/tags/tag44.xml><?xml version="1.0" encoding="utf-8"?>
<p:tagLst xmlns:p="http://schemas.openxmlformats.org/presentationml/2006/main">
  <p:tag name="AS_UNIQUEID" val="2961"/>
</p:tagLst>
</file>

<file path=ppt/tags/tag440.xml><?xml version="1.0" encoding="utf-8"?>
<p:tagLst xmlns:p="http://schemas.openxmlformats.org/presentationml/2006/main">
  <p:tag name="AS_UNIQUEID" val="2353"/>
</p:tagLst>
</file>

<file path=ppt/tags/tag441.xml><?xml version="1.0" encoding="utf-8"?>
<p:tagLst xmlns:p="http://schemas.openxmlformats.org/presentationml/2006/main">
  <p:tag name="AS_UNIQUEID" val="2354"/>
</p:tagLst>
</file>

<file path=ppt/tags/tag442.xml><?xml version="1.0" encoding="utf-8"?>
<p:tagLst xmlns:p="http://schemas.openxmlformats.org/presentationml/2006/main">
  <p:tag name="AS_UNIQUEID" val="2355"/>
</p:tagLst>
</file>

<file path=ppt/tags/tag443.xml><?xml version="1.0" encoding="utf-8"?>
<p:tagLst xmlns:p="http://schemas.openxmlformats.org/presentationml/2006/main">
  <p:tag name="AS_UNIQUEID" val="2356"/>
</p:tagLst>
</file>

<file path=ppt/tags/tag444.xml><?xml version="1.0" encoding="utf-8"?>
<p:tagLst xmlns:p="http://schemas.openxmlformats.org/presentationml/2006/main">
  <p:tag name="AS_UNIQUEID" val="2357"/>
</p:tagLst>
</file>

<file path=ppt/tags/tag445.xml><?xml version="1.0" encoding="utf-8"?>
<p:tagLst xmlns:p="http://schemas.openxmlformats.org/presentationml/2006/main">
  <p:tag name="AS_UNIQUEID" val="2358"/>
</p:tagLst>
</file>

<file path=ppt/tags/tag446.xml><?xml version="1.0" encoding="utf-8"?>
<p:tagLst xmlns:p="http://schemas.openxmlformats.org/presentationml/2006/main">
  <p:tag name="AS_UNIQUEID" val="3045"/>
</p:tagLst>
</file>

<file path=ppt/tags/tag447.xml><?xml version="1.0" encoding="utf-8"?>
<p:tagLst xmlns:p="http://schemas.openxmlformats.org/presentationml/2006/main">
  <p:tag name="AS_UNIQUEID" val="423"/>
</p:tagLst>
</file>

<file path=ppt/tags/tag448.xml><?xml version="1.0" encoding="utf-8"?>
<p:tagLst xmlns:p="http://schemas.openxmlformats.org/presentationml/2006/main">
  <p:tag name="AS_UNIQUEID" val="1363"/>
</p:tagLst>
</file>

<file path=ppt/tags/tag449.xml><?xml version="1.0" encoding="utf-8"?>
<p:tagLst xmlns:p="http://schemas.openxmlformats.org/presentationml/2006/main">
  <p:tag name="AS_UNIQUEID" val="1364"/>
</p:tagLst>
</file>

<file path=ppt/tags/tag45.xml><?xml version="1.0" encoding="utf-8"?>
<p:tagLst xmlns:p="http://schemas.openxmlformats.org/presentationml/2006/main">
  <p:tag name="AS_UNIQUEID" val="2050"/>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50.xml><?xml version="1.0" encoding="utf-8"?>
<p:tagLst xmlns:p="http://schemas.openxmlformats.org/presentationml/2006/main">
  <p:tag name="AS_UNIQUEID" val="1365"/>
</p:tagLst>
</file>

<file path=ppt/tags/tag451.xml><?xml version="1.0" encoding="utf-8"?>
<p:tagLst xmlns:p="http://schemas.openxmlformats.org/presentationml/2006/main">
  <p:tag name="AS_UNIQUEID" val="1366"/>
</p:tagLst>
</file>

<file path=ppt/tags/tag452.xml><?xml version="1.0" encoding="utf-8"?>
<p:tagLst xmlns:p="http://schemas.openxmlformats.org/presentationml/2006/main">
  <p:tag name="AS_UNIQUEID" val="423"/>
</p:tagLst>
</file>

<file path=ppt/tags/tag453.xml><?xml version="1.0" encoding="utf-8"?>
<p:tagLst xmlns:p="http://schemas.openxmlformats.org/presentationml/2006/main">
  <p:tag name="AS_UNIQUEID" val="600"/>
</p:tagLst>
</file>

<file path=ppt/tags/tag454.xml><?xml version="1.0" encoding="utf-8"?>
<p:tagLst xmlns:p="http://schemas.openxmlformats.org/presentationml/2006/main">
  <p:tag name="AS_UNIQUEID" val="600"/>
</p:tagLst>
</file>

<file path=ppt/tags/tag455.xml><?xml version="1.0" encoding="utf-8"?>
<p:tagLst xmlns:p="http://schemas.openxmlformats.org/presentationml/2006/main">
  <p:tag name="AS_UNIQUEID" val="600"/>
</p:tagLst>
</file>

<file path=ppt/tags/tag456.xml><?xml version="1.0" encoding="utf-8"?>
<p:tagLst xmlns:p="http://schemas.openxmlformats.org/presentationml/2006/main">
  <p:tag name="AS_UNIQUEID" val="600"/>
</p:tagLst>
</file>

<file path=ppt/tags/tag457.xml><?xml version="1.0" encoding="utf-8"?>
<p:tagLst xmlns:p="http://schemas.openxmlformats.org/presentationml/2006/main">
  <p:tag name="AS_UNIQUEID" val="600"/>
</p:tagLst>
</file>

<file path=ppt/tags/tag458.xml><?xml version="1.0" encoding="utf-8"?>
<p:tagLst xmlns:p="http://schemas.openxmlformats.org/presentationml/2006/main">
  <p:tag name="AS_UNIQUEID" val="600"/>
</p:tagLst>
</file>

<file path=ppt/tags/tag459.xml><?xml version="1.0" encoding="utf-8"?>
<p:tagLst xmlns:p="http://schemas.openxmlformats.org/presentationml/2006/main">
  <p:tag name="AS_UNIQUEID" val="600"/>
</p:tagLst>
</file>

<file path=ppt/tags/tag46.xml><?xml version="1.0" encoding="utf-8"?>
<p:tagLst xmlns:p="http://schemas.openxmlformats.org/presentationml/2006/main">
  <p:tag name="AS_UNIQUEID" val="2051"/>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60.xml><?xml version="1.0" encoding="utf-8"?>
<p:tagLst xmlns:p="http://schemas.openxmlformats.org/presentationml/2006/main">
  <p:tag name="AS_UNIQUEID" val="600"/>
</p:tagLst>
</file>

<file path=ppt/tags/tag461.xml><?xml version="1.0" encoding="utf-8"?>
<p:tagLst xmlns:p="http://schemas.openxmlformats.org/presentationml/2006/main">
  <p:tag name="AS_UNIQUEID" val="2360"/>
</p:tagLst>
</file>

<file path=ppt/tags/tag462.xml><?xml version="1.0" encoding="utf-8"?>
<p:tagLst xmlns:p="http://schemas.openxmlformats.org/presentationml/2006/main">
  <p:tag name="AS_UNIQUEID" val="2361"/>
</p:tagLst>
</file>

<file path=ppt/tags/tag463.xml><?xml version="1.0" encoding="utf-8"?>
<p:tagLst xmlns:p="http://schemas.openxmlformats.org/presentationml/2006/main">
  <p:tag name="AS_UNIQUEID" val="3046"/>
</p:tagLst>
</file>

<file path=ppt/tags/tag464.xml><?xml version="1.0" encoding="utf-8"?>
<p:tagLst xmlns:p="http://schemas.openxmlformats.org/presentationml/2006/main">
  <p:tag name="AS_UNIQUEID" val="423"/>
</p:tagLst>
</file>

<file path=ppt/tags/tag465.xml><?xml version="1.0" encoding="utf-8"?>
<p:tagLst xmlns:p="http://schemas.openxmlformats.org/presentationml/2006/main">
  <p:tag name="AS_UNIQUEID" val="1063"/>
</p:tagLst>
</file>

<file path=ppt/tags/tag466.xml><?xml version="1.0" encoding="utf-8"?>
<p:tagLst xmlns:p="http://schemas.openxmlformats.org/presentationml/2006/main">
  <p:tag name="AS_UNIQUEID" val="1064"/>
</p:tagLst>
</file>

<file path=ppt/tags/tag467.xml><?xml version="1.0" encoding="utf-8"?>
<p:tagLst xmlns:p="http://schemas.openxmlformats.org/presentationml/2006/main">
  <p:tag name="AS_UNIQUEID" val="600"/>
</p:tagLst>
</file>

<file path=ppt/tags/tag468.xml><?xml version="1.0" encoding="utf-8"?>
<p:tagLst xmlns:p="http://schemas.openxmlformats.org/presentationml/2006/main">
  <p:tag name="AS_UNIQUEID" val="600"/>
</p:tagLst>
</file>

<file path=ppt/tags/tag469.xml><?xml version="1.0" encoding="utf-8"?>
<p:tagLst xmlns:p="http://schemas.openxmlformats.org/presentationml/2006/main">
  <p:tag name="AS_UNIQUEID" val="600"/>
</p:tagLst>
</file>

<file path=ppt/tags/tag47.xml><?xml version="1.0" encoding="utf-8"?>
<p:tagLst xmlns:p="http://schemas.openxmlformats.org/presentationml/2006/main">
  <p:tag name="AS_UNIQUEID" val="2052"/>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70.xml><?xml version="1.0" encoding="utf-8"?>
<p:tagLst xmlns:p="http://schemas.openxmlformats.org/presentationml/2006/main">
  <p:tag name="AS_UNIQUEID" val="600"/>
</p:tagLst>
</file>

<file path=ppt/tags/tag471.xml><?xml version="1.0" encoding="utf-8"?>
<p:tagLst xmlns:p="http://schemas.openxmlformats.org/presentationml/2006/main">
  <p:tag name="AS_UNIQUEID" val="600"/>
</p:tagLst>
</file>

<file path=ppt/tags/tag472.xml><?xml version="1.0" encoding="utf-8"?>
<p:tagLst xmlns:p="http://schemas.openxmlformats.org/presentationml/2006/main">
  <p:tag name="AS_UNIQUEID" val="1066"/>
</p:tagLst>
</file>

<file path=ppt/tags/tag473.xml><?xml version="1.0" encoding="utf-8"?>
<p:tagLst xmlns:p="http://schemas.openxmlformats.org/presentationml/2006/main">
  <p:tag name="AS_UNIQUEID" val="1065"/>
</p:tagLst>
</file>

<file path=ppt/tags/tag474.xml><?xml version="1.0" encoding="utf-8"?>
<p:tagLst xmlns:p="http://schemas.openxmlformats.org/presentationml/2006/main">
  <p:tag name="AS_UNIQUEID" val="3047"/>
</p:tagLst>
</file>

<file path=ppt/tags/tag475.xml><?xml version="1.0" encoding="utf-8"?>
<p:tagLst xmlns:p="http://schemas.openxmlformats.org/presentationml/2006/main">
  <p:tag name="AS_UNIQUEID" val="2364"/>
</p:tagLst>
</file>

<file path=ppt/tags/tag476.xml><?xml version="1.0" encoding="utf-8"?>
<p:tagLst xmlns:p="http://schemas.openxmlformats.org/presentationml/2006/main">
  <p:tag name="AS_UNIQUEID" val="2365"/>
</p:tagLst>
</file>

<file path=ppt/tags/tag477.xml><?xml version="1.0" encoding="utf-8"?>
<p:tagLst xmlns:p="http://schemas.openxmlformats.org/presentationml/2006/main">
  <p:tag name="AS_UNIQUEID" val="2366"/>
</p:tagLst>
</file>

<file path=ppt/tags/tag478.xml><?xml version="1.0" encoding="utf-8"?>
<p:tagLst xmlns:p="http://schemas.openxmlformats.org/presentationml/2006/main">
  <p:tag name="AS_UNIQUEID" val="3048"/>
</p:tagLst>
</file>

<file path=ppt/tags/tag479.xml><?xml version="1.0" encoding="utf-8"?>
<p:tagLst xmlns:p="http://schemas.openxmlformats.org/presentationml/2006/main">
  <p:tag name="AS_UNIQUEID" val="423"/>
</p:tagLst>
</file>

<file path=ppt/tags/tag48.xml><?xml version="1.0" encoding="utf-8"?>
<p:tagLst xmlns:p="http://schemas.openxmlformats.org/presentationml/2006/main">
  <p:tag name="AS_UNIQUEID" val="2053"/>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80.xml><?xml version="1.0" encoding="utf-8"?>
<p:tagLst xmlns:p="http://schemas.openxmlformats.org/presentationml/2006/main">
  <p:tag name="AS_UNIQUEID" val="1067"/>
</p:tagLst>
</file>

<file path=ppt/tags/tag481.xml><?xml version="1.0" encoding="utf-8"?>
<p:tagLst xmlns:p="http://schemas.openxmlformats.org/presentationml/2006/main">
  <p:tag name="AS_UNIQUEID" val="1068"/>
</p:tagLst>
</file>

<file path=ppt/tags/tag482.xml><?xml version="1.0" encoding="utf-8"?>
<p:tagLst xmlns:p="http://schemas.openxmlformats.org/presentationml/2006/main">
  <p:tag name="AS_UNIQUEID" val="1069"/>
</p:tagLst>
</file>

<file path=ppt/tags/tag483.xml><?xml version="1.0" encoding="utf-8"?>
<p:tagLst xmlns:p="http://schemas.openxmlformats.org/presentationml/2006/main">
  <p:tag name="AS_UNIQUEID" val="1070"/>
</p:tagLst>
</file>

<file path=ppt/tags/tag484.xml><?xml version="1.0" encoding="utf-8"?>
<p:tagLst xmlns:p="http://schemas.openxmlformats.org/presentationml/2006/main">
  <p:tag name="AS_UNIQUEID" val="1071"/>
</p:tagLst>
</file>

<file path=ppt/tags/tag485.xml><?xml version="1.0" encoding="utf-8"?>
<p:tagLst xmlns:p="http://schemas.openxmlformats.org/presentationml/2006/main">
  <p:tag name="AS_UNIQUEID" val="1072"/>
</p:tagLst>
</file>

<file path=ppt/tags/tag486.xml><?xml version="1.0" encoding="utf-8"?>
<p:tagLst xmlns:p="http://schemas.openxmlformats.org/presentationml/2006/main">
  <p:tag name="AS_UNIQUEID" val="1073"/>
</p:tagLst>
</file>

<file path=ppt/tags/tag487.xml><?xml version="1.0" encoding="utf-8"?>
<p:tagLst xmlns:p="http://schemas.openxmlformats.org/presentationml/2006/main">
  <p:tag name="AS_UNIQUEID" val="2368"/>
</p:tagLst>
</file>

<file path=ppt/tags/tag488.xml><?xml version="1.0" encoding="utf-8"?>
<p:tagLst xmlns:p="http://schemas.openxmlformats.org/presentationml/2006/main">
  <p:tag name="AS_UNIQUEID" val="2369"/>
</p:tagLst>
</file>

<file path=ppt/tags/tag489.xml><?xml version="1.0" encoding="utf-8"?>
<p:tagLst xmlns:p="http://schemas.openxmlformats.org/presentationml/2006/main">
  <p:tag name="AS_UNIQUEID" val="3049"/>
</p:tagLst>
</file>

<file path=ppt/tags/tag49.xml><?xml version="1.0" encoding="utf-8"?>
<p:tagLst xmlns:p="http://schemas.openxmlformats.org/presentationml/2006/main">
  <p:tag name="AS_UNIQUEID" val="2054"/>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90.xml><?xml version="1.0" encoding="utf-8"?>
<p:tagLst xmlns:p="http://schemas.openxmlformats.org/presentationml/2006/main">
  <p:tag name="AS_UNIQUEID" val="2371"/>
</p:tagLst>
</file>

<file path=ppt/tags/tag491.xml><?xml version="1.0" encoding="utf-8"?>
<p:tagLst xmlns:p="http://schemas.openxmlformats.org/presentationml/2006/main">
  <p:tag name="AS_UNIQUEID" val="2372"/>
</p:tagLst>
</file>

<file path=ppt/tags/tag492.xml><?xml version="1.0" encoding="utf-8"?>
<p:tagLst xmlns:p="http://schemas.openxmlformats.org/presentationml/2006/main">
  <p:tag name="AS_UNIQUEID" val="2373"/>
</p:tagLst>
</file>

<file path=ppt/tags/tag493.xml><?xml version="1.0" encoding="utf-8"?>
<p:tagLst xmlns:p="http://schemas.openxmlformats.org/presentationml/2006/main">
  <p:tag name="AS_UNIQUEID" val="3050"/>
</p:tagLst>
</file>

<file path=ppt/tags/tag494.xml><?xml version="1.0" encoding="utf-8"?>
<p:tagLst xmlns:p="http://schemas.openxmlformats.org/presentationml/2006/main">
  <p:tag name="AS_UNIQUEID" val="423"/>
</p:tagLst>
</file>

<file path=ppt/tags/tag495.xml><?xml version="1.0" encoding="utf-8"?>
<p:tagLst xmlns:p="http://schemas.openxmlformats.org/presentationml/2006/main">
  <p:tag name="AS_UNIQUEID" val="423"/>
</p:tagLst>
</file>

<file path=ppt/tags/tag496.xml><?xml version="1.0" encoding="utf-8"?>
<p:tagLst xmlns:p="http://schemas.openxmlformats.org/presentationml/2006/main">
  <p:tag name="AS_UNIQUEID" val="600"/>
</p:tagLst>
</file>

<file path=ppt/tags/tag497.xml><?xml version="1.0" encoding="utf-8"?>
<p:tagLst xmlns:p="http://schemas.openxmlformats.org/presentationml/2006/main">
  <p:tag name="AS_UNIQUEID" val="600"/>
</p:tagLst>
</file>

<file path=ppt/tags/tag498.xml><?xml version="1.0" encoding="utf-8"?>
<p:tagLst xmlns:p="http://schemas.openxmlformats.org/presentationml/2006/main">
  <p:tag name="AS_UNIQUEID" val="600"/>
</p:tagLst>
</file>

<file path=ppt/tags/tag499.xml><?xml version="1.0" encoding="utf-8"?>
<p:tagLst xmlns:p="http://schemas.openxmlformats.org/presentationml/2006/main">
  <p:tag name="AS_UNIQUEID" val="600"/>
</p:tagLst>
</file>

<file path=ppt/tags/tag5.xml><?xml version="1.0" encoding="utf-8"?>
<p:tagLst xmlns:p="http://schemas.openxmlformats.org/presentationml/2006/main">
  <p:tag name="AS_UNIQUEID" val="2010"/>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AS_UNIQUEID" val="2055"/>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500.xml><?xml version="1.0" encoding="utf-8"?>
<p:tagLst xmlns:p="http://schemas.openxmlformats.org/presentationml/2006/main">
  <p:tag name="AS_UNIQUEID" val="600"/>
</p:tagLst>
</file>

<file path=ppt/tags/tag501.xml><?xml version="1.0" encoding="utf-8"?>
<p:tagLst xmlns:p="http://schemas.openxmlformats.org/presentationml/2006/main">
  <p:tag name="AS_UNIQUEID" val="1415"/>
</p:tagLst>
</file>

<file path=ppt/tags/tag502.xml><?xml version="1.0" encoding="utf-8"?>
<p:tagLst xmlns:p="http://schemas.openxmlformats.org/presentationml/2006/main">
  <p:tag name="AS_UNIQUEID" val="1416"/>
</p:tagLst>
</file>

<file path=ppt/tags/tag503.xml><?xml version="1.0" encoding="utf-8"?>
<p:tagLst xmlns:p="http://schemas.openxmlformats.org/presentationml/2006/main">
  <p:tag name="AS_UNIQUEID" val="1419"/>
</p:tagLst>
</file>

<file path=ppt/tags/tag504.xml><?xml version="1.0" encoding="utf-8"?>
<p:tagLst xmlns:p="http://schemas.openxmlformats.org/presentationml/2006/main">
  <p:tag name="AS_UNIQUEID" val="2375"/>
</p:tagLst>
</file>

<file path=ppt/tags/tag505.xml><?xml version="1.0" encoding="utf-8"?>
<p:tagLst xmlns:p="http://schemas.openxmlformats.org/presentationml/2006/main">
  <p:tag name="AS_UNIQUEID" val="2376"/>
</p:tagLst>
</file>

<file path=ppt/tags/tag506.xml><?xml version="1.0" encoding="utf-8"?>
<p:tagLst xmlns:p="http://schemas.openxmlformats.org/presentationml/2006/main">
  <p:tag name="AS_UNIQUEID" val="2377"/>
</p:tagLst>
</file>

<file path=ppt/tags/tag507.xml><?xml version="1.0" encoding="utf-8"?>
<p:tagLst xmlns:p="http://schemas.openxmlformats.org/presentationml/2006/main">
  <p:tag name="AS_UNIQUEID" val="2378"/>
</p:tagLst>
</file>

<file path=ppt/tags/tag508.xml><?xml version="1.0" encoding="utf-8"?>
<p:tagLst xmlns:p="http://schemas.openxmlformats.org/presentationml/2006/main">
  <p:tag name="AS_UNIQUEID" val="2379"/>
</p:tagLst>
</file>

<file path=ppt/tags/tag509.xml><?xml version="1.0" encoding="utf-8"?>
<p:tagLst xmlns:p="http://schemas.openxmlformats.org/presentationml/2006/main">
  <p:tag name="AS_UNIQUEID" val="3051"/>
</p:tagLst>
</file>

<file path=ppt/tags/tag51.xml><?xml version="1.0" encoding="utf-8"?>
<p:tagLst xmlns:p="http://schemas.openxmlformats.org/presentationml/2006/main">
  <p:tag name="AS_UNIQUEID" val="2962"/>
</p:tagLst>
</file>

<file path=ppt/tags/tag510.xml><?xml version="1.0" encoding="utf-8"?>
<p:tagLst xmlns:p="http://schemas.openxmlformats.org/presentationml/2006/main">
  <p:tag name="AS_UNIQUEID" val="423"/>
</p:tagLst>
</file>

<file path=ppt/tags/tag511.xml><?xml version="1.0" encoding="utf-8"?>
<p:tagLst xmlns:p="http://schemas.openxmlformats.org/presentationml/2006/main">
  <p:tag name="AS_UNIQUEID" val="600"/>
</p:tagLst>
</file>

<file path=ppt/tags/tag512.xml><?xml version="1.0" encoding="utf-8"?>
<p:tagLst xmlns:p="http://schemas.openxmlformats.org/presentationml/2006/main">
  <p:tag name="AS_UNIQUEID" val="1085"/>
</p:tagLst>
</file>

<file path=ppt/tags/tag513.xml><?xml version="1.0" encoding="utf-8"?>
<p:tagLst xmlns:p="http://schemas.openxmlformats.org/presentationml/2006/main">
  <p:tag name="AS_UNIQUEID" val="1086"/>
</p:tagLst>
</file>

<file path=ppt/tags/tag514.xml><?xml version="1.0" encoding="utf-8"?>
<p:tagLst xmlns:p="http://schemas.openxmlformats.org/presentationml/2006/main">
  <p:tag name="AS_UNIQUEID" val="1087"/>
</p:tagLst>
</file>

<file path=ppt/tags/tag515.xml><?xml version="1.0" encoding="utf-8"?>
<p:tagLst xmlns:p="http://schemas.openxmlformats.org/presentationml/2006/main">
  <p:tag name="AS_UNIQUEID" val="1088"/>
</p:tagLst>
</file>

<file path=ppt/tags/tag516.xml><?xml version="1.0" encoding="utf-8"?>
<p:tagLst xmlns:p="http://schemas.openxmlformats.org/presentationml/2006/main">
  <p:tag name="AS_UNIQUEID" val="1089"/>
</p:tagLst>
</file>

<file path=ppt/tags/tag517.xml><?xml version="1.0" encoding="utf-8"?>
<p:tagLst xmlns:p="http://schemas.openxmlformats.org/presentationml/2006/main">
  <p:tag name="AS_UNIQUEID" val="1090"/>
</p:tagLst>
</file>

<file path=ppt/tags/tag518.xml><?xml version="1.0" encoding="utf-8"?>
<p:tagLst xmlns:p="http://schemas.openxmlformats.org/presentationml/2006/main">
  <p:tag name="AS_UNIQUEID" val="1091"/>
</p:tagLst>
</file>

<file path=ppt/tags/tag519.xml><?xml version="1.0" encoding="utf-8"?>
<p:tagLst xmlns:p="http://schemas.openxmlformats.org/presentationml/2006/main">
  <p:tag name="AS_UNIQUEID" val="1092"/>
</p:tagLst>
</file>

<file path=ppt/tags/tag52.xml><?xml version="1.0" encoding="utf-8"?>
<p:tagLst xmlns:p="http://schemas.openxmlformats.org/presentationml/2006/main">
  <p:tag name="AS_UNIQUEID" val="2057"/>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20.xml><?xml version="1.0" encoding="utf-8"?>
<p:tagLst xmlns:p="http://schemas.openxmlformats.org/presentationml/2006/main">
  <p:tag name="AS_UNIQUEID" val="1093"/>
</p:tagLst>
</file>

<file path=ppt/tags/tag521.xml><?xml version="1.0" encoding="utf-8"?>
<p:tagLst xmlns:p="http://schemas.openxmlformats.org/presentationml/2006/main">
  <p:tag name="AS_UNIQUEID" val="1094"/>
</p:tagLst>
</file>

<file path=ppt/tags/tag522.xml><?xml version="1.0" encoding="utf-8"?>
<p:tagLst xmlns:p="http://schemas.openxmlformats.org/presentationml/2006/main">
  <p:tag name="AS_UNIQUEID" val="1095"/>
</p:tagLst>
</file>

<file path=ppt/tags/tag523.xml><?xml version="1.0" encoding="utf-8"?>
<p:tagLst xmlns:p="http://schemas.openxmlformats.org/presentationml/2006/main">
  <p:tag name="AS_UNIQUEID" val="1096"/>
</p:tagLst>
</file>

<file path=ppt/tags/tag524.xml><?xml version="1.0" encoding="utf-8"?>
<p:tagLst xmlns:p="http://schemas.openxmlformats.org/presentationml/2006/main">
  <p:tag name="AS_UNIQUEID" val="1097"/>
</p:tagLst>
</file>

<file path=ppt/tags/tag525.xml><?xml version="1.0" encoding="utf-8"?>
<p:tagLst xmlns:p="http://schemas.openxmlformats.org/presentationml/2006/main">
  <p:tag name="AS_UNIQUEID" val="1098"/>
</p:tagLst>
</file>

<file path=ppt/tags/tag526.xml><?xml version="1.0" encoding="utf-8"?>
<p:tagLst xmlns:p="http://schemas.openxmlformats.org/presentationml/2006/main">
  <p:tag name="AS_UNIQUEID" val="1449"/>
</p:tagLst>
</file>

<file path=ppt/tags/tag527.xml><?xml version="1.0" encoding="utf-8"?>
<p:tagLst xmlns:p="http://schemas.openxmlformats.org/presentationml/2006/main">
  <p:tag name="AS_UNIQUEID" val="1451"/>
</p:tagLst>
</file>

<file path=ppt/tags/tag528.xml><?xml version="1.0" encoding="utf-8"?>
<p:tagLst xmlns:p="http://schemas.openxmlformats.org/presentationml/2006/main">
  <p:tag name="AS_UNIQUEID" val="3052"/>
</p:tagLst>
</file>

<file path=ppt/tags/tag529.xml><?xml version="1.0" encoding="utf-8"?>
<p:tagLst xmlns:p="http://schemas.openxmlformats.org/presentationml/2006/main">
  <p:tag name="AS_UNIQUEID" val="3053"/>
</p:tagLst>
</file>

<file path=ppt/tags/tag53.xml><?xml version="1.0" encoding="utf-8"?>
<p:tagLst xmlns:p="http://schemas.openxmlformats.org/presentationml/2006/main">
  <p:tag name="AS_UNIQUEID" val="2058"/>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30.xml><?xml version="1.0" encoding="utf-8"?>
<p:tagLst xmlns:p="http://schemas.openxmlformats.org/presentationml/2006/main">
  <p:tag name="AS_UNIQUEID" val="3054"/>
</p:tagLst>
</file>

<file path=ppt/tags/tag531.xml><?xml version="1.0" encoding="utf-8"?>
<p:tagLst xmlns:p="http://schemas.openxmlformats.org/presentationml/2006/main">
  <p:tag name="AS_UNIQUEID" val="3055"/>
</p:tagLst>
</file>

<file path=ppt/tags/tag532.xml><?xml version="1.0" encoding="utf-8"?>
<p:tagLst xmlns:p="http://schemas.openxmlformats.org/presentationml/2006/main">
  <p:tag name="AS_UNIQUEID" val="3056"/>
</p:tagLst>
</file>

<file path=ppt/tags/tag533.xml><?xml version="1.0" encoding="utf-8"?>
<p:tagLst xmlns:p="http://schemas.openxmlformats.org/presentationml/2006/main">
  <p:tag name="AS_UNIQUEID" val="3057"/>
</p:tagLst>
</file>

<file path=ppt/tags/tag534.xml><?xml version="1.0" encoding="utf-8"?>
<p:tagLst xmlns:p="http://schemas.openxmlformats.org/presentationml/2006/main">
  <p:tag name="AS_UNIQUEID" val="3058"/>
</p:tagLst>
</file>

<file path=ppt/tags/tag535.xml><?xml version="1.0" encoding="utf-8"?>
<p:tagLst xmlns:p="http://schemas.openxmlformats.org/presentationml/2006/main">
  <p:tag name="AS_UNIQUEID" val="3059"/>
</p:tagLst>
</file>

<file path=ppt/tags/tag536.xml><?xml version="1.0" encoding="utf-8"?>
<p:tagLst xmlns:p="http://schemas.openxmlformats.org/presentationml/2006/main">
  <p:tag name="AS_UNIQUEID" val="3060"/>
</p:tagLst>
</file>

<file path=ppt/tags/tag537.xml><?xml version="1.0" encoding="utf-8"?>
<p:tagLst xmlns:p="http://schemas.openxmlformats.org/presentationml/2006/main">
  <p:tag name="AS_UNIQUEID" val="3061"/>
</p:tagLst>
</file>

<file path=ppt/tags/tag538.xml><?xml version="1.0" encoding="utf-8"?>
<p:tagLst xmlns:p="http://schemas.openxmlformats.org/presentationml/2006/main">
  <p:tag name="AS_UNIQUEID" val="3062"/>
  <p:tag name="KSO_WM_UNIT_TABLE_BEAUTIFY" val="smartTable{16481c58-3a3c-40b8-ba08-7d3a8e974e46}"/>
  <p:tag name="TABLE_ENDDRAG_ORIGIN_RECT" val="853*342"/>
  <p:tag name="TABLE_ENDDRAG_RECT" val="72*92*853*342"/>
</p:tagLst>
</file>

<file path=ppt/tags/tag539.xml><?xml version="1.0" encoding="utf-8"?>
<p:tagLst xmlns:p="http://schemas.openxmlformats.org/presentationml/2006/main">
  <p:tag name="AS_UNIQUEID" val="3063"/>
</p:tagLst>
</file>

<file path=ppt/tags/tag54.xml><?xml version="1.0" encoding="utf-8"?>
<p:tagLst xmlns:p="http://schemas.openxmlformats.org/presentationml/2006/main">
  <p:tag name="AS_UNIQUEID" val="2059"/>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40.xml><?xml version="1.0" encoding="utf-8"?>
<p:tagLst xmlns:p="http://schemas.openxmlformats.org/presentationml/2006/main">
  <p:tag name="AS_UNIQUEID" val="3064"/>
</p:tagLst>
</file>

<file path=ppt/tags/tag541.xml><?xml version="1.0" encoding="utf-8"?>
<p:tagLst xmlns:p="http://schemas.openxmlformats.org/presentationml/2006/main">
  <p:tag name="AS_UNIQUEID" val="3065"/>
</p:tagLst>
</file>

<file path=ppt/tags/tag542.xml><?xml version="1.0" encoding="utf-8"?>
<p:tagLst xmlns:p="http://schemas.openxmlformats.org/presentationml/2006/main">
  <p:tag name="AS_UNIQUEID" val="3066"/>
</p:tagLst>
</file>

<file path=ppt/tags/tag543.xml><?xml version="1.0" encoding="utf-8"?>
<p:tagLst xmlns:p="http://schemas.openxmlformats.org/presentationml/2006/main">
  <p:tag name="AS_UNIQUEID" val="3067"/>
</p:tagLst>
</file>

<file path=ppt/tags/tag544.xml><?xml version="1.0" encoding="utf-8"?>
<p:tagLst xmlns:p="http://schemas.openxmlformats.org/presentationml/2006/main">
  <p:tag name="AS_UNIQUEID" val="3068"/>
</p:tagLst>
</file>

<file path=ppt/tags/tag545.xml><?xml version="1.0" encoding="utf-8"?>
<p:tagLst xmlns:p="http://schemas.openxmlformats.org/presentationml/2006/main">
  <p:tag name="AS_UNIQUEID" val="3069"/>
</p:tagLst>
</file>

<file path=ppt/tags/tag546.xml><?xml version="1.0" encoding="utf-8"?>
<p:tagLst xmlns:p="http://schemas.openxmlformats.org/presentationml/2006/main">
  <p:tag name="AS_UNIQUEID" val="3070"/>
</p:tagLst>
</file>

<file path=ppt/tags/tag547.xml><?xml version="1.0" encoding="utf-8"?>
<p:tagLst xmlns:p="http://schemas.openxmlformats.org/presentationml/2006/main">
  <p:tag name="AS_UNIQUEID" val="3071"/>
</p:tagLst>
</file>

<file path=ppt/tags/tag548.xml><?xml version="1.0" encoding="utf-8"?>
<p:tagLst xmlns:p="http://schemas.openxmlformats.org/presentationml/2006/main">
  <p:tag name="AS_UNIQUEID" val="3072"/>
</p:tagLst>
</file>

<file path=ppt/tags/tag549.xml><?xml version="1.0" encoding="utf-8"?>
<p:tagLst xmlns:p="http://schemas.openxmlformats.org/presentationml/2006/main">
  <p:tag name="AS_UNIQUEID" val="3073"/>
</p:tagLst>
</file>

<file path=ppt/tags/tag55.xml><?xml version="1.0" encoding="utf-8"?>
<p:tagLst xmlns:p="http://schemas.openxmlformats.org/presentationml/2006/main">
  <p:tag name="AS_UNIQUEID" val="2060"/>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50.xml><?xml version="1.0" encoding="utf-8"?>
<p:tagLst xmlns:p="http://schemas.openxmlformats.org/presentationml/2006/main">
  <p:tag name="AS_UNIQUEID" val="3074"/>
</p:tagLst>
</file>

<file path=ppt/tags/tag551.xml><?xml version="1.0" encoding="utf-8"?>
<p:tagLst xmlns:p="http://schemas.openxmlformats.org/presentationml/2006/main">
  <p:tag name="AS_UNIQUEID" val="3075"/>
</p:tagLst>
</file>

<file path=ppt/tags/tag552.xml><?xml version="1.0" encoding="utf-8"?>
<p:tagLst xmlns:p="http://schemas.openxmlformats.org/presentationml/2006/main">
  <p:tag name="AS_UNIQUEID" val="3076"/>
</p:tagLst>
</file>

<file path=ppt/tags/tag553.xml><?xml version="1.0" encoding="utf-8"?>
<p:tagLst xmlns:p="http://schemas.openxmlformats.org/presentationml/2006/main">
  <p:tag name="AS_UNIQUEID" val="3077"/>
</p:tagLst>
</file>

<file path=ppt/tags/tag554.xml><?xml version="1.0" encoding="utf-8"?>
<p:tagLst xmlns:p="http://schemas.openxmlformats.org/presentationml/2006/main">
  <p:tag name="AS_UNIQUEID" val="3078"/>
</p:tagLst>
</file>

<file path=ppt/tags/tag555.xml><?xml version="1.0" encoding="utf-8"?>
<p:tagLst xmlns:p="http://schemas.openxmlformats.org/presentationml/2006/main">
  <p:tag name="AS_UNIQUEID" val="3079"/>
</p:tagLst>
</file>

<file path=ppt/tags/tag556.xml><?xml version="1.0" encoding="utf-8"?>
<p:tagLst xmlns:p="http://schemas.openxmlformats.org/presentationml/2006/main">
  <p:tag name="AS_UNIQUEID" val="3080"/>
</p:tagLst>
</file>

<file path=ppt/tags/tag557.xml><?xml version="1.0" encoding="utf-8"?>
<p:tagLst xmlns:p="http://schemas.openxmlformats.org/presentationml/2006/main">
  <p:tag name="AS_UNIQUEID" val="2382"/>
</p:tagLst>
</file>

<file path=ppt/tags/tag558.xml><?xml version="1.0" encoding="utf-8"?>
<p:tagLst xmlns:p="http://schemas.openxmlformats.org/presentationml/2006/main">
  <p:tag name="AS_UNIQUEID" val="2383"/>
</p:tagLst>
</file>

<file path=ppt/tags/tag559.xml><?xml version="1.0" encoding="utf-8"?>
<p:tagLst xmlns:p="http://schemas.openxmlformats.org/presentationml/2006/main">
  <p:tag name="AS_UNIQUEID" val="2384"/>
</p:tagLst>
</file>

<file path=ppt/tags/tag56.xml><?xml version="1.0" encoding="utf-8"?>
<p:tagLst xmlns:p="http://schemas.openxmlformats.org/presentationml/2006/main">
  <p:tag name="AS_UNIQUEID" val="2061"/>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60.xml><?xml version="1.0" encoding="utf-8"?>
<p:tagLst xmlns:p="http://schemas.openxmlformats.org/presentationml/2006/main">
  <p:tag name="AS_UNIQUEID" val="2385"/>
</p:tagLst>
</file>

<file path=ppt/tags/tag561.xml><?xml version="1.0" encoding="utf-8"?>
<p:tagLst xmlns:p="http://schemas.openxmlformats.org/presentationml/2006/main">
  <p:tag name="AS_UNIQUEID" val="2386"/>
</p:tagLst>
</file>

<file path=ppt/tags/tag562.xml><?xml version="1.0" encoding="utf-8"?>
<p:tagLst xmlns:p="http://schemas.openxmlformats.org/presentationml/2006/main">
  <p:tag name="AS_UNIQUEID" val="2387"/>
</p:tagLst>
</file>

<file path=ppt/tags/tag563.xml><?xml version="1.0" encoding="utf-8"?>
<p:tagLst xmlns:p="http://schemas.openxmlformats.org/presentationml/2006/main">
  <p:tag name="AS_UNIQUEID" val="2388"/>
</p:tagLst>
</file>

<file path=ppt/tags/tag564.xml><?xml version="1.0" encoding="utf-8"?>
<p:tagLst xmlns:p="http://schemas.openxmlformats.org/presentationml/2006/main">
  <p:tag name="AS_UNIQUEID" val="2389"/>
</p:tagLst>
</file>

<file path=ppt/tags/tag565.xml><?xml version="1.0" encoding="utf-8"?>
<p:tagLst xmlns:p="http://schemas.openxmlformats.org/presentationml/2006/main">
  <p:tag name="AS_UNIQUEID" val="2390"/>
</p:tagLst>
</file>

<file path=ppt/tags/tag566.xml><?xml version="1.0" encoding="utf-8"?>
<p:tagLst xmlns:p="http://schemas.openxmlformats.org/presentationml/2006/main">
  <p:tag name="AS_UNIQUEID" val="2391"/>
</p:tagLst>
</file>

<file path=ppt/tags/tag567.xml><?xml version="1.0" encoding="utf-8"?>
<p:tagLst xmlns:p="http://schemas.openxmlformats.org/presentationml/2006/main">
  <p:tag name="AS_UNIQUEID" val="2392"/>
</p:tagLst>
</file>

<file path=ppt/tags/tag568.xml><?xml version="1.0" encoding="utf-8"?>
<p:tagLst xmlns:p="http://schemas.openxmlformats.org/presentationml/2006/main">
  <p:tag name="AS_UNIQUEID" val="2393"/>
</p:tagLst>
</file>

<file path=ppt/tags/tag569.xml><?xml version="1.0" encoding="utf-8"?>
<p:tagLst xmlns:p="http://schemas.openxmlformats.org/presentationml/2006/main">
  <p:tag name="AS_UNIQUEID" val="2394"/>
</p:tagLst>
</file>

<file path=ppt/tags/tag57.xml><?xml version="1.0" encoding="utf-8"?>
<p:tagLst xmlns:p="http://schemas.openxmlformats.org/presentationml/2006/main">
  <p:tag name="AS_UNIQUEID" val="2963"/>
</p:tagLst>
</file>

<file path=ppt/tags/tag570.xml><?xml version="1.0" encoding="utf-8"?>
<p:tagLst xmlns:p="http://schemas.openxmlformats.org/presentationml/2006/main">
  <p:tag name="AS_UNIQUEID" val="2395"/>
</p:tagLst>
</file>

<file path=ppt/tags/tag571.xml><?xml version="1.0" encoding="utf-8"?>
<p:tagLst xmlns:p="http://schemas.openxmlformats.org/presentationml/2006/main">
  <p:tag name="AS_UNIQUEID" val="2396"/>
</p:tagLst>
</file>

<file path=ppt/tags/tag572.xml><?xml version="1.0" encoding="utf-8"?>
<p:tagLst xmlns:p="http://schemas.openxmlformats.org/presentationml/2006/main">
  <p:tag name="AS_UNIQUEID" val="2397"/>
</p:tagLst>
</file>

<file path=ppt/tags/tag573.xml><?xml version="1.0" encoding="utf-8"?>
<p:tagLst xmlns:p="http://schemas.openxmlformats.org/presentationml/2006/main">
  <p:tag name="AS_UNIQUEID" val="2398"/>
</p:tagLst>
</file>

<file path=ppt/tags/tag574.xml><?xml version="1.0" encoding="utf-8"?>
<p:tagLst xmlns:p="http://schemas.openxmlformats.org/presentationml/2006/main">
  <p:tag name="AS_UNIQUEID" val="2399"/>
</p:tagLst>
</file>

<file path=ppt/tags/tag575.xml><?xml version="1.0" encoding="utf-8"?>
<p:tagLst xmlns:p="http://schemas.openxmlformats.org/presentationml/2006/main">
  <p:tag name="AS_UNIQUEID" val="2400"/>
</p:tagLst>
</file>

<file path=ppt/tags/tag576.xml><?xml version="1.0" encoding="utf-8"?>
<p:tagLst xmlns:p="http://schemas.openxmlformats.org/presentationml/2006/main">
  <p:tag name="AS_UNIQUEID" val="2401"/>
</p:tagLst>
</file>

<file path=ppt/tags/tag577.xml><?xml version="1.0" encoding="utf-8"?>
<p:tagLst xmlns:p="http://schemas.openxmlformats.org/presentationml/2006/main">
  <p:tag name="AS_UNIQUEID" val="2402"/>
</p:tagLst>
</file>

<file path=ppt/tags/tag578.xml><?xml version="1.0" encoding="utf-8"?>
<p:tagLst xmlns:p="http://schemas.openxmlformats.org/presentationml/2006/main">
  <p:tag name="AS_UNIQUEID" val="2403"/>
</p:tagLst>
</file>

<file path=ppt/tags/tag579.xml><?xml version="1.0" encoding="utf-8"?>
<p:tagLst xmlns:p="http://schemas.openxmlformats.org/presentationml/2006/main">
  <p:tag name="AS_UNIQUEID" val="2432"/>
</p:tagLst>
</file>

<file path=ppt/tags/tag58.xml><?xml version="1.0" encoding="utf-8"?>
<p:tagLst xmlns:p="http://schemas.openxmlformats.org/presentationml/2006/main">
  <p:tag name="AS_UNIQUEID" val="2063"/>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80.xml><?xml version="1.0" encoding="utf-8"?>
<p:tagLst xmlns:p="http://schemas.openxmlformats.org/presentationml/2006/main">
  <p:tag name="AS_UNIQUEID" val="3081"/>
</p:tagLst>
</file>

<file path=ppt/tags/tag581.xml><?xml version="1.0" encoding="utf-8"?>
<p:tagLst xmlns:p="http://schemas.openxmlformats.org/presentationml/2006/main">
  <p:tag name="AS_UNIQUEID" val="2423"/>
</p:tagLst>
</file>

<file path=ppt/tags/tag582.xml><?xml version="1.0" encoding="utf-8"?>
<p:tagLst xmlns:p="http://schemas.openxmlformats.org/presentationml/2006/main">
  <p:tag name="AS_UNIQUEID" val="2424"/>
</p:tagLst>
</file>

<file path=ppt/tags/tag583.xml><?xml version="1.0" encoding="utf-8"?>
<p:tagLst xmlns:p="http://schemas.openxmlformats.org/presentationml/2006/main">
  <p:tag name="AS_UNIQUEID" val="2426"/>
</p:tagLst>
</file>

<file path=ppt/tags/tag584.xml><?xml version="1.0" encoding="utf-8"?>
<p:tagLst xmlns:p="http://schemas.openxmlformats.org/presentationml/2006/main">
  <p:tag name="AS_UNIQUEID" val="2429"/>
</p:tagLst>
</file>

<file path=ppt/tags/tag585.xml><?xml version="1.0" encoding="utf-8"?>
<p:tagLst xmlns:p="http://schemas.openxmlformats.org/presentationml/2006/main">
  <p:tag name="AS_UNIQUEID" val="3082"/>
</p:tagLst>
</file>

<file path=ppt/tags/tag586.xml><?xml version="1.0" encoding="utf-8"?>
<p:tagLst xmlns:p="http://schemas.openxmlformats.org/presentationml/2006/main">
  <p:tag name="AS_UNIQUEID" val="423"/>
</p:tagLst>
</file>

<file path=ppt/tags/tag587.xml><?xml version="1.0" encoding="utf-8"?>
<p:tagLst xmlns:p="http://schemas.openxmlformats.org/presentationml/2006/main">
  <p:tag name="AS_UNIQUEID" val="600"/>
</p:tagLst>
</file>

<file path=ppt/tags/tag588.xml><?xml version="1.0" encoding="utf-8"?>
<p:tagLst xmlns:p="http://schemas.openxmlformats.org/presentationml/2006/main">
  <p:tag name="AS_UNIQUEID" val="1104"/>
</p:tagLst>
</file>

<file path=ppt/tags/tag589.xml><?xml version="1.0" encoding="utf-8"?>
<p:tagLst xmlns:p="http://schemas.openxmlformats.org/presentationml/2006/main">
  <p:tag name="AS_UNIQUEID" val="825"/>
</p:tagLst>
</file>

<file path=ppt/tags/tag59.xml><?xml version="1.0" encoding="utf-8"?>
<p:tagLst xmlns:p="http://schemas.openxmlformats.org/presentationml/2006/main">
  <p:tag name="AS_UNIQUEID" val="2064"/>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90.xml><?xml version="1.0" encoding="utf-8"?>
<p:tagLst xmlns:p="http://schemas.openxmlformats.org/presentationml/2006/main">
  <p:tag name="AS_UNIQUEID" val="1105"/>
</p:tagLst>
</file>

<file path=ppt/tags/tag591.xml><?xml version="1.0" encoding="utf-8"?>
<p:tagLst xmlns:p="http://schemas.openxmlformats.org/presentationml/2006/main">
  <p:tag name="AS_UNIQUEID" val="3083"/>
</p:tagLst>
</file>

<file path=ppt/tags/tag592.xml><?xml version="1.0" encoding="utf-8"?>
<p:tagLst xmlns:p="http://schemas.openxmlformats.org/presentationml/2006/main">
  <p:tag name="AS_UNIQUEID" val="3084"/>
</p:tagLst>
</file>

<file path=ppt/tags/tag593.xml><?xml version="1.0" encoding="utf-8"?>
<p:tagLst xmlns:p="http://schemas.openxmlformats.org/presentationml/2006/main">
  <p:tag name="AS_UNIQUEID" val="3085"/>
</p:tagLst>
</file>

<file path=ppt/tags/tag594.xml><?xml version="1.0" encoding="utf-8"?>
<p:tagLst xmlns:p="http://schemas.openxmlformats.org/presentationml/2006/main">
  <p:tag name="AS_UNIQUEID" val="3086"/>
</p:tagLst>
</file>

<file path=ppt/tags/tag595.xml><?xml version="1.0" encoding="utf-8"?>
<p:tagLst xmlns:p="http://schemas.openxmlformats.org/presentationml/2006/main">
  <p:tag name="AS_UNIQUEID" val="3087"/>
</p:tagLst>
</file>

<file path=ppt/tags/tag596.xml><?xml version="1.0" encoding="utf-8"?>
<p:tagLst xmlns:p="http://schemas.openxmlformats.org/presentationml/2006/main">
  <p:tag name="AS_UNIQUEID" val="3088"/>
</p:tagLst>
</file>

<file path=ppt/tags/tag597.xml><?xml version="1.0" encoding="utf-8"?>
<p:tagLst xmlns:p="http://schemas.openxmlformats.org/presentationml/2006/main">
  <p:tag name="AS_UNIQUEID" val="3089"/>
</p:tagLst>
</file>

<file path=ppt/tags/tag598.xml><?xml version="1.0" encoding="utf-8"?>
<p:tagLst xmlns:p="http://schemas.openxmlformats.org/presentationml/2006/main">
  <p:tag name="AS_UNIQUEID" val="3090"/>
</p:tagLst>
</file>

<file path=ppt/tags/tag599.xml><?xml version="1.0" encoding="utf-8"?>
<p:tagLst xmlns:p="http://schemas.openxmlformats.org/presentationml/2006/main">
  <p:tag name="AS_UNIQUEID" val="3091"/>
</p:tagLst>
</file>

<file path=ppt/tags/tag6.xml><?xml version="1.0" encoding="utf-8"?>
<p:tagLst xmlns:p="http://schemas.openxmlformats.org/presentationml/2006/main">
  <p:tag name="AS_UNIQUEID" val="2011"/>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60.xml><?xml version="1.0" encoding="utf-8"?>
<p:tagLst xmlns:p="http://schemas.openxmlformats.org/presentationml/2006/main">
  <p:tag name="AS_UNIQUEID" val="2065"/>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600.xml><?xml version="1.0" encoding="utf-8"?>
<p:tagLst xmlns:p="http://schemas.openxmlformats.org/presentationml/2006/main">
  <p:tag name="AS_UNIQUEID" val="3092"/>
</p:tagLst>
</file>

<file path=ppt/tags/tag601.xml><?xml version="1.0" encoding="utf-8"?>
<p:tagLst xmlns:p="http://schemas.openxmlformats.org/presentationml/2006/main">
  <p:tag name="AS_UNIQUEID" val="3093"/>
</p:tagLst>
</file>

<file path=ppt/tags/tag602.xml><?xml version="1.0" encoding="utf-8"?>
<p:tagLst xmlns:p="http://schemas.openxmlformats.org/presentationml/2006/main">
  <p:tag name="AS_UNIQUEID" val="3094"/>
</p:tagLst>
</file>

<file path=ppt/tags/tag603.xml><?xml version="1.0" encoding="utf-8"?>
<p:tagLst xmlns:p="http://schemas.openxmlformats.org/presentationml/2006/main">
  <p:tag name="AS_UNIQUEID" val="3095"/>
</p:tagLst>
</file>

<file path=ppt/tags/tag604.xml><?xml version="1.0" encoding="utf-8"?>
<p:tagLst xmlns:p="http://schemas.openxmlformats.org/presentationml/2006/main">
  <p:tag name="AS_UNIQUEID" val="2103"/>
</p:tagLst>
</file>

<file path=ppt/tags/tag605.xml><?xml version="1.0" encoding="utf-8"?>
<p:tagLst xmlns:p="http://schemas.openxmlformats.org/presentationml/2006/main">
  <p:tag name="AS_UNIQUEID" val="2104"/>
</p:tagLst>
</file>

<file path=ppt/tags/tag606.xml><?xml version="1.0" encoding="utf-8"?>
<p:tagLst xmlns:p="http://schemas.openxmlformats.org/presentationml/2006/main">
  <p:tag name="AS_UNIQUEID" val="2105"/>
</p:tagLst>
</file>

<file path=ppt/tags/tag607.xml><?xml version="1.0" encoding="utf-8"?>
<p:tagLst xmlns:p="http://schemas.openxmlformats.org/presentationml/2006/main">
  <p:tag name="AS_UNIQUEID" val="2106"/>
</p:tagLst>
</file>

<file path=ppt/tags/tag608.xml><?xml version="1.0" encoding="utf-8"?>
<p:tagLst xmlns:p="http://schemas.openxmlformats.org/presentationml/2006/main">
  <p:tag name="AS_UNIQUEID" val="3096"/>
</p:tagLst>
</file>

<file path=ppt/tags/tag609.xml><?xml version="1.0" encoding="utf-8"?>
<p:tagLst xmlns:p="http://schemas.openxmlformats.org/presentationml/2006/main">
  <p:tag name="AS_UNIQUEID" val="1108"/>
</p:tagLst>
</file>

<file path=ppt/tags/tag61.xml><?xml version="1.0" encoding="utf-8"?>
<p:tagLst xmlns:p="http://schemas.openxmlformats.org/presentationml/2006/main">
  <p:tag name="AS_UNIQUEID" val="2066"/>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610.xml><?xml version="1.0" encoding="utf-8"?>
<p:tagLst xmlns:p="http://schemas.openxmlformats.org/presentationml/2006/main">
  <p:tag name="AS_UNIQUEID" val="1109"/>
</p:tagLst>
</file>

<file path=ppt/tags/tag611.xml><?xml version="1.0" encoding="utf-8"?>
<p:tagLst xmlns:p="http://schemas.openxmlformats.org/presentationml/2006/main">
  <p:tag name="AS_UNIQUEID" val="826"/>
</p:tagLst>
</file>

<file path=ppt/tags/tag612.xml><?xml version="1.0" encoding="utf-8"?>
<p:tagLst xmlns:p="http://schemas.openxmlformats.org/presentationml/2006/main">
  <p:tag name="AS_UNIQUEID" val="827"/>
</p:tagLst>
</file>

<file path=ppt/tags/tag613.xml><?xml version="1.0" encoding="utf-8"?>
<p:tagLst xmlns:p="http://schemas.openxmlformats.org/presentationml/2006/main">
  <p:tag name="AS_UNIQUEID" val="3097"/>
</p:tagLst>
</file>

<file path=ppt/tags/tag614.xml><?xml version="1.0" encoding="utf-8"?>
<p:tagLst xmlns:p="http://schemas.openxmlformats.org/presentationml/2006/main">
  <p:tag name="AS_UNIQUEID" val="2713"/>
</p:tagLst>
</file>

<file path=ppt/tags/tag615.xml><?xml version="1.0" encoding="utf-8"?>
<p:tagLst xmlns:p="http://schemas.openxmlformats.org/presentationml/2006/main">
  <p:tag name="AS_UNIQUEID" val="2714"/>
</p:tagLst>
</file>

<file path=ppt/tags/tag616.xml><?xml version="1.0" encoding="utf-8"?>
<p:tagLst xmlns:p="http://schemas.openxmlformats.org/presentationml/2006/main">
  <p:tag name="AS_UNIQUEID" val="2715"/>
</p:tagLst>
</file>

<file path=ppt/tags/tag617.xml><?xml version="1.0" encoding="utf-8"?>
<p:tagLst xmlns:p="http://schemas.openxmlformats.org/presentationml/2006/main">
  <p:tag name="AS_UNIQUEID" val="3098"/>
</p:tagLst>
</file>

<file path=ppt/tags/tag618.xml><?xml version="1.0" encoding="utf-8"?>
<p:tagLst xmlns:p="http://schemas.openxmlformats.org/presentationml/2006/main">
  <p:tag name="AS_UNIQUEID" val="2717"/>
</p:tagLst>
</file>

<file path=ppt/tags/tag619.xml><?xml version="1.0" encoding="utf-8"?>
<p:tagLst xmlns:p="http://schemas.openxmlformats.org/presentationml/2006/main">
  <p:tag name="AS_UNIQUEID" val="423"/>
</p:tagLst>
</file>

<file path=ppt/tags/tag62.xml><?xml version="1.0" encoding="utf-8"?>
<p:tagLst xmlns:p="http://schemas.openxmlformats.org/presentationml/2006/main">
  <p:tag name="AS_UNIQUEID" val="2964"/>
</p:tagLst>
</file>

<file path=ppt/tags/tag620.xml><?xml version="1.0" encoding="utf-8"?>
<p:tagLst xmlns:p="http://schemas.openxmlformats.org/presentationml/2006/main">
  <p:tag name="AS_UNIQUEID" val="423"/>
</p:tagLst>
</file>

<file path=ppt/tags/tag621.xml><?xml version="1.0" encoding="utf-8"?>
<p:tagLst xmlns:p="http://schemas.openxmlformats.org/presentationml/2006/main">
  <p:tag name="AS_UNIQUEID" val="600"/>
</p:tagLst>
</file>

<file path=ppt/tags/tag622.xml><?xml version="1.0" encoding="utf-8"?>
<p:tagLst xmlns:p="http://schemas.openxmlformats.org/presentationml/2006/main">
  <p:tag name="AS_UNIQUEID" val="423"/>
</p:tagLst>
</file>

<file path=ppt/tags/tag623.xml><?xml version="1.0" encoding="utf-8"?>
<p:tagLst xmlns:p="http://schemas.openxmlformats.org/presentationml/2006/main">
  <p:tag name="AS_UNIQUEID" val="423"/>
</p:tagLst>
</file>

<file path=ppt/tags/tag624.xml><?xml version="1.0" encoding="utf-8"?>
<p:tagLst xmlns:p="http://schemas.openxmlformats.org/presentationml/2006/main">
  <p:tag name="AS_UNIQUEID" val="600"/>
</p:tagLst>
</file>

<file path=ppt/tags/tag625.xml><?xml version="1.0" encoding="utf-8"?>
<p:tagLst xmlns:p="http://schemas.openxmlformats.org/presentationml/2006/main">
  <p:tag name="AS_UNIQUEID" val="600"/>
</p:tagLst>
</file>

<file path=ppt/tags/tag626.xml><?xml version="1.0" encoding="utf-8"?>
<p:tagLst xmlns:p="http://schemas.openxmlformats.org/presentationml/2006/main">
  <p:tag name="AS_UNIQUEID" val="423"/>
</p:tagLst>
</file>

<file path=ppt/tags/tag627.xml><?xml version="1.0" encoding="utf-8"?>
<p:tagLst xmlns:p="http://schemas.openxmlformats.org/presentationml/2006/main">
  <p:tag name="AS_UNIQUEID" val="423"/>
</p:tagLst>
</file>

<file path=ppt/tags/tag628.xml><?xml version="1.0" encoding="utf-8"?>
<p:tagLst xmlns:p="http://schemas.openxmlformats.org/presentationml/2006/main">
  <p:tag name="AS_UNIQUEID" val="423"/>
</p:tagLst>
</file>

<file path=ppt/tags/tag629.xml><?xml version="1.0" encoding="utf-8"?>
<p:tagLst xmlns:p="http://schemas.openxmlformats.org/presentationml/2006/main">
  <p:tag name="AS_UNIQUEID" val="600"/>
</p:tagLst>
</file>

<file path=ppt/tags/tag63.xml><?xml version="1.0" encoding="utf-8"?>
<p:tagLst xmlns:p="http://schemas.openxmlformats.org/presentationml/2006/main">
  <p:tag name="AS_UNIQUEID" val="2068"/>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30.xml><?xml version="1.0" encoding="utf-8"?>
<p:tagLst xmlns:p="http://schemas.openxmlformats.org/presentationml/2006/main">
  <p:tag name="AS_UNIQUEID" val="2718"/>
</p:tagLst>
</file>

<file path=ppt/tags/tag631.xml><?xml version="1.0" encoding="utf-8"?>
<p:tagLst xmlns:p="http://schemas.openxmlformats.org/presentationml/2006/main">
  <p:tag name="AS_UNIQUEID" val="656"/>
</p:tagLst>
</file>

<file path=ppt/tags/tag632.xml><?xml version="1.0" encoding="utf-8"?>
<p:tagLst xmlns:p="http://schemas.openxmlformats.org/presentationml/2006/main">
  <p:tag name="AS_UNIQUEID" val="2719"/>
</p:tagLst>
</file>

<file path=ppt/tags/tag633.xml><?xml version="1.0" encoding="utf-8"?>
<p:tagLst xmlns:p="http://schemas.openxmlformats.org/presentationml/2006/main">
  <p:tag name="AS_UNIQUEID" val="3099"/>
</p:tagLst>
</file>

<file path=ppt/tags/tag634.xml><?xml version="1.0" encoding="utf-8"?>
<p:tagLst xmlns:p="http://schemas.openxmlformats.org/presentationml/2006/main">
  <p:tag name="AS_UNIQUEID" val="655"/>
</p:tagLst>
</file>

<file path=ppt/tags/tag635.xml><?xml version="1.0" encoding="utf-8"?>
<p:tagLst xmlns:p="http://schemas.openxmlformats.org/presentationml/2006/main">
  <p:tag name="AS_UNIQUEID" val="657"/>
</p:tagLst>
</file>

<file path=ppt/tags/tag636.xml><?xml version="1.0" encoding="utf-8"?>
<p:tagLst xmlns:p="http://schemas.openxmlformats.org/presentationml/2006/main">
  <p:tag name="AS_UNIQUEID" val="658"/>
</p:tagLst>
</file>

<file path=ppt/tags/tag637.xml><?xml version="1.0" encoding="utf-8"?>
<p:tagLst xmlns:p="http://schemas.openxmlformats.org/presentationml/2006/main">
  <p:tag name="AS_UNIQUEID" val="2722"/>
</p:tagLst>
</file>

<file path=ppt/tags/tag638.xml><?xml version="1.0" encoding="utf-8"?>
<p:tagLst xmlns:p="http://schemas.openxmlformats.org/presentationml/2006/main">
  <p:tag name="AS_UNIQUEID" val="2723"/>
</p:tagLst>
</file>

<file path=ppt/tags/tag639.xml><?xml version="1.0" encoding="utf-8"?>
<p:tagLst xmlns:p="http://schemas.openxmlformats.org/presentationml/2006/main">
  <p:tag name="AS_UNIQUEID" val="2724"/>
</p:tagLst>
</file>

<file path=ppt/tags/tag64.xml><?xml version="1.0" encoding="utf-8"?>
<p:tagLst xmlns:p="http://schemas.openxmlformats.org/presentationml/2006/main">
  <p:tag name="AS_UNIQUEID" val="2069"/>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40.xml><?xml version="1.0" encoding="utf-8"?>
<p:tagLst xmlns:p="http://schemas.openxmlformats.org/presentationml/2006/main">
  <p:tag name="AS_UNIQUEID" val="2725"/>
</p:tagLst>
</file>

<file path=ppt/tags/tag641.xml><?xml version="1.0" encoding="utf-8"?>
<p:tagLst xmlns:p="http://schemas.openxmlformats.org/presentationml/2006/main">
  <p:tag name="AS_UNIQUEID" val="600"/>
</p:tagLst>
</file>

<file path=ppt/tags/tag642.xml><?xml version="1.0" encoding="utf-8"?>
<p:tagLst xmlns:p="http://schemas.openxmlformats.org/presentationml/2006/main">
  <p:tag name="AS_UNIQUEID" val="976"/>
</p:tagLst>
</file>

<file path=ppt/tags/tag643.xml><?xml version="1.0" encoding="utf-8"?>
<p:tagLst xmlns:p="http://schemas.openxmlformats.org/presentationml/2006/main">
  <p:tag name="AS_UNIQUEID" val="977"/>
</p:tagLst>
</file>

<file path=ppt/tags/tag644.xml><?xml version="1.0" encoding="utf-8"?>
<p:tagLst xmlns:p="http://schemas.openxmlformats.org/presentationml/2006/main">
  <p:tag name="AS_UNIQUEID" val="978"/>
</p:tagLst>
</file>

<file path=ppt/tags/tag645.xml><?xml version="1.0" encoding="utf-8"?>
<p:tagLst xmlns:p="http://schemas.openxmlformats.org/presentationml/2006/main">
  <p:tag name="AS_UNIQUEID" val="3100"/>
</p:tagLst>
</file>

<file path=ppt/tags/tag646.xml><?xml version="1.0" encoding="utf-8"?>
<p:tagLst xmlns:p="http://schemas.openxmlformats.org/presentationml/2006/main">
  <p:tag name="AS_UNIQUEID" val="2727"/>
</p:tagLst>
</file>

<file path=ppt/tags/tag647.xml><?xml version="1.0" encoding="utf-8"?>
<p:tagLst xmlns:p="http://schemas.openxmlformats.org/presentationml/2006/main">
  <p:tag name="AS_UNIQUEID" val="2728"/>
</p:tagLst>
</file>

<file path=ppt/tags/tag648.xml><?xml version="1.0" encoding="utf-8"?>
<p:tagLst xmlns:p="http://schemas.openxmlformats.org/presentationml/2006/main">
  <p:tag name="AS_UNIQUEID" val="2729"/>
</p:tagLst>
</file>

<file path=ppt/tags/tag649.xml><?xml version="1.0" encoding="utf-8"?>
<p:tagLst xmlns:p="http://schemas.openxmlformats.org/presentationml/2006/main">
  <p:tag name="AS_UNIQUEID" val="3101"/>
</p:tagLst>
</file>

<file path=ppt/tags/tag65.xml><?xml version="1.0" encoding="utf-8"?>
<p:tagLst xmlns:p="http://schemas.openxmlformats.org/presentationml/2006/main">
  <p:tag name="AS_UNIQUEID" val="2070"/>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50.xml><?xml version="1.0" encoding="utf-8"?>
<p:tagLst xmlns:p="http://schemas.openxmlformats.org/presentationml/2006/main">
  <p:tag name="AS_UNIQUEID" val="2731"/>
</p:tagLst>
</file>

<file path=ppt/tags/tag651.xml><?xml version="1.0" encoding="utf-8"?>
<p:tagLst xmlns:p="http://schemas.openxmlformats.org/presentationml/2006/main">
  <p:tag name="AS_UNIQUEID" val="2732"/>
</p:tagLst>
</file>

<file path=ppt/tags/tag652.xml><?xml version="1.0" encoding="utf-8"?>
<p:tagLst xmlns:p="http://schemas.openxmlformats.org/presentationml/2006/main">
  <p:tag name="AS_UNIQUEID" val="2733"/>
</p:tagLst>
</file>

<file path=ppt/tags/tag653.xml><?xml version="1.0" encoding="utf-8"?>
<p:tagLst xmlns:p="http://schemas.openxmlformats.org/presentationml/2006/main">
  <p:tag name="AS_UNIQUEID" val="423"/>
</p:tagLst>
</file>

<file path=ppt/tags/tag654.xml><?xml version="1.0" encoding="utf-8"?>
<p:tagLst xmlns:p="http://schemas.openxmlformats.org/presentationml/2006/main">
  <p:tag name="AS_UNIQUEID" val="3102"/>
</p:tagLst>
</file>

<file path=ppt/tags/tag655.xml><?xml version="1.0" encoding="utf-8"?>
<p:tagLst xmlns:p="http://schemas.openxmlformats.org/presentationml/2006/main">
  <p:tag name="AS_UNIQUEID" val="2735"/>
</p:tagLst>
</file>

<file path=ppt/tags/tag656.xml><?xml version="1.0" encoding="utf-8"?>
<p:tagLst xmlns:p="http://schemas.openxmlformats.org/presentationml/2006/main">
  <p:tag name="AS_UNIQUEID" val="2736"/>
</p:tagLst>
</file>

<file path=ppt/tags/tag657.xml><?xml version="1.0" encoding="utf-8"?>
<p:tagLst xmlns:p="http://schemas.openxmlformats.org/presentationml/2006/main">
  <p:tag name="AS_UNIQUEID" val="2737"/>
</p:tagLst>
</file>

<file path=ppt/tags/tag658.xml><?xml version="1.0" encoding="utf-8"?>
<p:tagLst xmlns:p="http://schemas.openxmlformats.org/presentationml/2006/main">
  <p:tag name="AS_UNIQUEID" val="2738"/>
</p:tagLst>
</file>

<file path=ppt/tags/tag659.xml><?xml version="1.0" encoding="utf-8"?>
<p:tagLst xmlns:p="http://schemas.openxmlformats.org/presentationml/2006/main">
  <p:tag name="AS_UNIQUEID" val="2739"/>
</p:tagLst>
</file>

<file path=ppt/tags/tag66.xml><?xml version="1.0" encoding="utf-8"?>
<p:tagLst xmlns:p="http://schemas.openxmlformats.org/presentationml/2006/main">
  <p:tag name="AS_UNIQUEID" val="2071"/>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60.xml><?xml version="1.0" encoding="utf-8"?>
<p:tagLst xmlns:p="http://schemas.openxmlformats.org/presentationml/2006/main">
  <p:tag name="AS_UNIQUEID" val="2740"/>
</p:tagLst>
</file>

<file path=ppt/tags/tag661.xml><?xml version="1.0" encoding="utf-8"?>
<p:tagLst xmlns:p="http://schemas.openxmlformats.org/presentationml/2006/main">
  <p:tag name="AS_UNIQUEID" val="2741"/>
</p:tagLst>
</file>

<file path=ppt/tags/tag662.xml><?xml version="1.0" encoding="utf-8"?>
<p:tagLst xmlns:p="http://schemas.openxmlformats.org/presentationml/2006/main">
  <p:tag name="AS_UNIQUEID" val="2742"/>
</p:tagLst>
</file>

<file path=ppt/tags/tag663.xml><?xml version="1.0" encoding="utf-8"?>
<p:tagLst xmlns:p="http://schemas.openxmlformats.org/presentationml/2006/main">
  <p:tag name="AS_UNIQUEID" val="2743"/>
</p:tagLst>
</file>

<file path=ppt/tags/tag664.xml><?xml version="1.0" encoding="utf-8"?>
<p:tagLst xmlns:p="http://schemas.openxmlformats.org/presentationml/2006/main">
  <p:tag name="AS_UNIQUEID" val="2744"/>
</p:tagLst>
</file>

<file path=ppt/tags/tag665.xml><?xml version="1.0" encoding="utf-8"?>
<p:tagLst xmlns:p="http://schemas.openxmlformats.org/presentationml/2006/main">
  <p:tag name="AS_UNIQUEID" val="1660"/>
</p:tagLst>
</file>

<file path=ppt/tags/tag666.xml><?xml version="1.0" encoding="utf-8"?>
<p:tagLst xmlns:p="http://schemas.openxmlformats.org/presentationml/2006/main">
  <p:tag name="AS_UNIQUEID" val="1661"/>
</p:tagLst>
</file>

<file path=ppt/tags/tag667.xml><?xml version="1.0" encoding="utf-8"?>
<p:tagLst xmlns:p="http://schemas.openxmlformats.org/presentationml/2006/main">
  <p:tag name="AS_UNIQUEID" val="1662"/>
</p:tagLst>
</file>

<file path=ppt/tags/tag668.xml><?xml version="1.0" encoding="utf-8"?>
<p:tagLst xmlns:p="http://schemas.openxmlformats.org/presentationml/2006/main">
  <p:tag name="AS_UNIQUEID" val="1663"/>
</p:tagLst>
</file>

<file path=ppt/tags/tag669.xml><?xml version="1.0" encoding="utf-8"?>
<p:tagLst xmlns:p="http://schemas.openxmlformats.org/presentationml/2006/main">
  <p:tag name="AS_UNIQUEID" val="1664"/>
</p:tagLst>
</file>

<file path=ppt/tags/tag67.xml><?xml version="1.0" encoding="utf-8"?>
<p:tagLst xmlns:p="http://schemas.openxmlformats.org/presentationml/2006/main">
  <p:tag name="AS_UNIQUEID" val="2072"/>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70.xml><?xml version="1.0" encoding="utf-8"?>
<p:tagLst xmlns:p="http://schemas.openxmlformats.org/presentationml/2006/main">
  <p:tag name="AS_UNIQUEID" val="1665"/>
</p:tagLst>
</file>

<file path=ppt/tags/tag671.xml><?xml version="1.0" encoding="utf-8"?>
<p:tagLst xmlns:p="http://schemas.openxmlformats.org/presentationml/2006/main">
  <p:tag name="AS_UNIQUEID" val="3103"/>
</p:tagLst>
</file>

<file path=ppt/tags/tag672.xml><?xml version="1.0" encoding="utf-8"?>
<p:tagLst xmlns:p="http://schemas.openxmlformats.org/presentationml/2006/main">
  <p:tag name="AS_UNIQUEID" val="2746"/>
</p:tagLst>
</file>

<file path=ppt/tags/tag673.xml><?xml version="1.0" encoding="utf-8"?>
<p:tagLst xmlns:p="http://schemas.openxmlformats.org/presentationml/2006/main">
  <p:tag name="AS_UNIQUEID" val="2747"/>
</p:tagLst>
</file>

<file path=ppt/tags/tag674.xml><?xml version="1.0" encoding="utf-8"?>
<p:tagLst xmlns:p="http://schemas.openxmlformats.org/presentationml/2006/main">
  <p:tag name="AS_UNIQUEID" val="2748"/>
</p:tagLst>
</file>

<file path=ppt/tags/tag675.xml><?xml version="1.0" encoding="utf-8"?>
<p:tagLst xmlns:p="http://schemas.openxmlformats.org/presentationml/2006/main">
  <p:tag name="AS_UNIQUEID" val="2749"/>
</p:tagLst>
</file>

<file path=ppt/tags/tag676.xml><?xml version="1.0" encoding="utf-8"?>
<p:tagLst xmlns:p="http://schemas.openxmlformats.org/presentationml/2006/main">
  <p:tag name="AS_UNIQUEID" val="2750"/>
</p:tagLst>
</file>

<file path=ppt/tags/tag677.xml><?xml version="1.0" encoding="utf-8"?>
<p:tagLst xmlns:p="http://schemas.openxmlformats.org/presentationml/2006/main">
  <p:tag name="AS_UNIQUEID" val="2751"/>
</p:tagLst>
</file>

<file path=ppt/tags/tag678.xml><?xml version="1.0" encoding="utf-8"?>
<p:tagLst xmlns:p="http://schemas.openxmlformats.org/presentationml/2006/main">
  <p:tag name="AS_UNIQUEID" val="2752"/>
</p:tagLst>
</file>

<file path=ppt/tags/tag679.xml><?xml version="1.0" encoding="utf-8"?>
<p:tagLst xmlns:p="http://schemas.openxmlformats.org/presentationml/2006/main">
  <p:tag name="AS_UNIQUEID" val="2753"/>
</p:tagLst>
</file>

<file path=ppt/tags/tag68.xml><?xml version="1.0" encoding="utf-8"?>
<p:tagLst xmlns:p="http://schemas.openxmlformats.org/presentationml/2006/main">
  <p:tag name="AS_UNIQUEID" val="2965"/>
</p:tagLst>
</file>

<file path=ppt/tags/tag680.xml><?xml version="1.0" encoding="utf-8"?>
<p:tagLst xmlns:p="http://schemas.openxmlformats.org/presentationml/2006/main">
  <p:tag name="AS_UNIQUEID" val="2754"/>
</p:tagLst>
</file>

<file path=ppt/tags/tag681.xml><?xml version="1.0" encoding="utf-8"?>
<p:tagLst xmlns:p="http://schemas.openxmlformats.org/presentationml/2006/main">
  <p:tag name="AS_UNIQUEID" val="2755"/>
</p:tagLst>
</file>

<file path=ppt/tags/tag682.xml><?xml version="1.0" encoding="utf-8"?>
<p:tagLst xmlns:p="http://schemas.openxmlformats.org/presentationml/2006/main">
  <p:tag name="AS_UNIQUEID" val="2756"/>
</p:tagLst>
</file>

<file path=ppt/tags/tag683.xml><?xml version="1.0" encoding="utf-8"?>
<p:tagLst xmlns:p="http://schemas.openxmlformats.org/presentationml/2006/main">
  <p:tag name="AS_UNIQUEID" val="2757"/>
</p:tagLst>
</file>

<file path=ppt/tags/tag684.xml><?xml version="1.0" encoding="utf-8"?>
<p:tagLst xmlns:p="http://schemas.openxmlformats.org/presentationml/2006/main">
  <p:tag name="AS_UNIQUEID" val="2758"/>
</p:tagLst>
</file>

<file path=ppt/tags/tag685.xml><?xml version="1.0" encoding="utf-8"?>
<p:tagLst xmlns:p="http://schemas.openxmlformats.org/presentationml/2006/main">
  <p:tag name="AS_UNIQUEID" val="2759"/>
</p:tagLst>
</file>

<file path=ppt/tags/tag686.xml><?xml version="1.0" encoding="utf-8"?>
<p:tagLst xmlns:p="http://schemas.openxmlformats.org/presentationml/2006/main">
  <p:tag name="AS_UNIQUEID" val="2760"/>
</p:tagLst>
</file>

<file path=ppt/tags/tag687.xml><?xml version="1.0" encoding="utf-8"?>
<p:tagLst xmlns:p="http://schemas.openxmlformats.org/presentationml/2006/main">
  <p:tag name="AS_UNIQUEID" val="3104"/>
</p:tagLst>
</file>

<file path=ppt/tags/tag688.xml><?xml version="1.0" encoding="utf-8"?>
<p:tagLst xmlns:p="http://schemas.openxmlformats.org/presentationml/2006/main">
  <p:tag name="AS_UNIQUEID" val="2762"/>
</p:tagLst>
</file>

<file path=ppt/tags/tag689.xml><?xml version="1.0" encoding="utf-8"?>
<p:tagLst xmlns:p="http://schemas.openxmlformats.org/presentationml/2006/main">
  <p:tag name="AS_UNIQUEID" val="2763"/>
</p:tagLst>
</file>

<file path=ppt/tags/tag69.xml><?xml version="1.0" encoding="utf-8"?>
<p:tagLst xmlns:p="http://schemas.openxmlformats.org/presentationml/2006/main">
  <p:tag name="AS_UNIQUEID" val="1947"/>
</p:tagLst>
</file>

<file path=ppt/tags/tag690.xml><?xml version="1.0" encoding="utf-8"?>
<p:tagLst xmlns:p="http://schemas.openxmlformats.org/presentationml/2006/main">
  <p:tag name="AS_UNIQUEID" val="2764"/>
</p:tagLst>
</file>

<file path=ppt/tags/tag691.xml><?xml version="1.0" encoding="utf-8"?>
<p:tagLst xmlns:p="http://schemas.openxmlformats.org/presentationml/2006/main">
  <p:tag name="AS_UNIQUEID" val="3105"/>
</p:tagLst>
</file>

<file path=ppt/tags/tag692.xml><?xml version="1.0" encoding="utf-8"?>
<p:tagLst xmlns:p="http://schemas.openxmlformats.org/presentationml/2006/main">
  <p:tag name="AS_UNIQUEID" val="2766"/>
</p:tagLst>
</file>

<file path=ppt/tags/tag693.xml><?xml version="1.0" encoding="utf-8"?>
<p:tagLst xmlns:p="http://schemas.openxmlformats.org/presentationml/2006/main">
  <p:tag name="AS_UNIQUEID" val="2767"/>
</p:tagLst>
</file>

<file path=ppt/tags/tag694.xml><?xml version="1.0" encoding="utf-8"?>
<p:tagLst xmlns:p="http://schemas.openxmlformats.org/presentationml/2006/main">
  <p:tag name="AS_UNIQUEID" val="2768"/>
</p:tagLst>
</file>

<file path=ppt/tags/tag695.xml><?xml version="1.0" encoding="utf-8"?>
<p:tagLst xmlns:p="http://schemas.openxmlformats.org/presentationml/2006/main">
  <p:tag name="AS_UNIQUEID" val="2769"/>
</p:tagLst>
</file>

<file path=ppt/tags/tag696.xml><?xml version="1.0" encoding="utf-8"?>
<p:tagLst xmlns:p="http://schemas.openxmlformats.org/presentationml/2006/main">
  <p:tag name="AS_UNIQUEID" val="3106"/>
</p:tagLst>
</file>

<file path=ppt/tags/tag697.xml><?xml version="1.0" encoding="utf-8"?>
<p:tagLst xmlns:p="http://schemas.openxmlformats.org/presentationml/2006/main">
  <p:tag name="AS_UNIQUEID" val="423"/>
</p:tagLst>
</file>

<file path=ppt/tags/tag698.xml><?xml version="1.0" encoding="utf-8"?>
<p:tagLst xmlns:p="http://schemas.openxmlformats.org/presentationml/2006/main">
  <p:tag name="AS_UNIQUEID" val="848"/>
</p:tagLst>
</file>

<file path=ppt/tags/tag699.xml><?xml version="1.0" encoding="utf-8"?>
<p:tagLst xmlns:p="http://schemas.openxmlformats.org/presentationml/2006/main">
  <p:tag name="AS_UNIQUEID" val="423"/>
</p:tagLst>
</file>

<file path=ppt/tags/tag7.xml><?xml version="1.0" encoding="utf-8"?>
<p:tagLst xmlns:p="http://schemas.openxmlformats.org/presentationml/2006/main">
  <p:tag name="AS_UNIQUEID" val="2955"/>
</p:tagLst>
</file>

<file path=ppt/tags/tag70.xml><?xml version="1.0" encoding="utf-8"?>
<p:tagLst xmlns:p="http://schemas.openxmlformats.org/presentationml/2006/main">
  <p:tag name="AS_UNIQUEID" val="1945"/>
</p:tagLst>
</file>

<file path=ppt/tags/tag700.xml><?xml version="1.0" encoding="utf-8"?>
<p:tagLst xmlns:p="http://schemas.openxmlformats.org/presentationml/2006/main">
  <p:tag name="AS_UNIQUEID" val="423"/>
</p:tagLst>
</file>

<file path=ppt/tags/tag701.xml><?xml version="1.0" encoding="utf-8"?>
<p:tagLst xmlns:p="http://schemas.openxmlformats.org/presentationml/2006/main">
  <p:tag name="AS_UNIQUEID" val="850"/>
</p:tagLst>
</file>

<file path=ppt/tags/tag702.xml><?xml version="1.0" encoding="utf-8"?>
<p:tagLst xmlns:p="http://schemas.openxmlformats.org/presentationml/2006/main">
  <p:tag name="AS_UNIQUEID" val="851"/>
</p:tagLst>
</file>

<file path=ppt/tags/tag703.xml><?xml version="1.0" encoding="utf-8"?>
<p:tagLst xmlns:p="http://schemas.openxmlformats.org/presentationml/2006/main">
  <p:tag name="AS_UNIQUEID" val="1032"/>
</p:tagLst>
</file>

<file path=ppt/tags/tag704.xml><?xml version="1.0" encoding="utf-8"?>
<p:tagLst xmlns:p="http://schemas.openxmlformats.org/presentationml/2006/main">
  <p:tag name="AS_UNIQUEID" val="3107"/>
</p:tagLst>
</file>

<file path=ppt/tags/tag705.xml><?xml version="1.0" encoding="utf-8"?>
<p:tagLst xmlns:p="http://schemas.openxmlformats.org/presentationml/2006/main">
  <p:tag name="AS_UNIQUEID" val="2131"/>
</p:tagLst>
</file>

<file path=ppt/tags/tag706.xml><?xml version="1.0" encoding="utf-8"?>
<p:tagLst xmlns:p="http://schemas.openxmlformats.org/presentationml/2006/main">
  <p:tag name="AS_UNIQUEID" val="2132"/>
</p:tagLst>
</file>

<file path=ppt/tags/tag707.xml><?xml version="1.0" encoding="utf-8"?>
<p:tagLst xmlns:p="http://schemas.openxmlformats.org/presentationml/2006/main">
  <p:tag name="AS_UNIQUEID" val="2133"/>
</p:tagLst>
</file>

<file path=ppt/tags/tag708.xml><?xml version="1.0" encoding="utf-8"?>
<p:tagLst xmlns:p="http://schemas.openxmlformats.org/presentationml/2006/main">
  <p:tag name="AS_UNIQUEID" val="2134"/>
</p:tagLst>
</file>

<file path=ppt/tags/tag709.xml><?xml version="1.0" encoding="utf-8"?>
<p:tagLst xmlns:p="http://schemas.openxmlformats.org/presentationml/2006/main">
  <p:tag name="AS_UNIQUEID" val="2135"/>
</p:tagLst>
</file>

<file path=ppt/tags/tag71.xml><?xml version="1.0" encoding="utf-8"?>
<p:tagLst xmlns:p="http://schemas.openxmlformats.org/presentationml/2006/main">
  <p:tag name="AS_UNIQUEID" val="1946"/>
</p:tagLst>
</file>

<file path=ppt/tags/tag710.xml><?xml version="1.0" encoding="utf-8"?>
<p:tagLst xmlns:p="http://schemas.openxmlformats.org/presentationml/2006/main">
  <p:tag name="AS_UNIQUEID" val="2136"/>
</p:tagLst>
</file>

<file path=ppt/tags/tag711.xml><?xml version="1.0" encoding="utf-8"?>
<p:tagLst xmlns:p="http://schemas.openxmlformats.org/presentationml/2006/main">
  <p:tag name="AS_UNIQUEID" val="2137"/>
</p:tagLst>
</file>

<file path=ppt/tags/tag712.xml><?xml version="1.0" encoding="utf-8"?>
<p:tagLst xmlns:p="http://schemas.openxmlformats.org/presentationml/2006/main">
  <p:tag name="AS_UNIQUEID" val="3108"/>
</p:tagLst>
</file>

<file path=ppt/tags/tag713.xml><?xml version="1.0" encoding="utf-8"?>
<p:tagLst xmlns:p="http://schemas.openxmlformats.org/presentationml/2006/main">
  <p:tag name="AS_UNIQUEID" val="2772"/>
</p:tagLst>
</file>

<file path=ppt/tags/tag714.xml><?xml version="1.0" encoding="utf-8"?>
<p:tagLst xmlns:p="http://schemas.openxmlformats.org/presentationml/2006/main">
  <p:tag name="AS_UNIQUEID" val="2773"/>
</p:tagLst>
</file>

<file path=ppt/tags/tag715.xml><?xml version="1.0" encoding="utf-8"?>
<p:tagLst xmlns:p="http://schemas.openxmlformats.org/presentationml/2006/main">
  <p:tag name="AS_UNIQUEID" val="2774"/>
</p:tagLst>
</file>

<file path=ppt/tags/tag716.xml><?xml version="1.0" encoding="utf-8"?>
<p:tagLst xmlns:p="http://schemas.openxmlformats.org/presentationml/2006/main">
  <p:tag name="AS_UNIQUEID" val="3109"/>
</p:tagLst>
</file>

<file path=ppt/tags/tag717.xml><?xml version="1.0" encoding="utf-8"?>
<p:tagLst xmlns:p="http://schemas.openxmlformats.org/presentationml/2006/main">
  <p:tag name="AS_UNIQUEID" val="2776"/>
</p:tagLst>
</file>

<file path=ppt/tags/tag718.xml><?xml version="1.0" encoding="utf-8"?>
<p:tagLst xmlns:p="http://schemas.openxmlformats.org/presentationml/2006/main">
  <p:tag name="AS_UNIQUEID" val="2777"/>
</p:tagLst>
</file>

<file path=ppt/tags/tag719.xml><?xml version="1.0" encoding="utf-8"?>
<p:tagLst xmlns:p="http://schemas.openxmlformats.org/presentationml/2006/main">
  <p:tag name="AS_UNIQUEID" val="2778"/>
</p:tagLst>
</file>

<file path=ppt/tags/tag72.xml><?xml version="1.0" encoding="utf-8"?>
<p:tagLst xmlns:p="http://schemas.openxmlformats.org/presentationml/2006/main">
  <p:tag name="AS_UNIQUEID" val="2966"/>
</p:tagLst>
</file>

<file path=ppt/tags/tag720.xml><?xml version="1.0" encoding="utf-8"?>
<p:tagLst xmlns:p="http://schemas.openxmlformats.org/presentationml/2006/main">
  <p:tag name="AS_UNIQUEID" val="3110"/>
</p:tagLst>
</file>

<file path=ppt/tags/tag721.xml><?xml version="1.0" encoding="utf-8"?>
<p:tagLst xmlns:p="http://schemas.openxmlformats.org/presentationml/2006/main">
  <p:tag name="AS_UNIQUEID" val="3111"/>
</p:tagLst>
</file>

<file path=ppt/tags/tag722.xml><?xml version="1.0" encoding="utf-8"?>
<p:tagLst xmlns:p="http://schemas.openxmlformats.org/presentationml/2006/main">
  <p:tag name="AS_UNIQUEID" val="3112"/>
</p:tagLst>
</file>

<file path=ppt/tags/tag723.xml><?xml version="1.0" encoding="utf-8"?>
<p:tagLst xmlns:p="http://schemas.openxmlformats.org/presentationml/2006/main">
  <p:tag name="AS_UNIQUEID" val="3113"/>
</p:tagLst>
</file>

<file path=ppt/tags/tag724.xml><?xml version="1.0" encoding="utf-8"?>
<p:tagLst xmlns:p="http://schemas.openxmlformats.org/presentationml/2006/main">
  <p:tag name="AS_UNIQUEID" val="3114"/>
</p:tagLst>
</file>

<file path=ppt/tags/tag725.xml><?xml version="1.0" encoding="utf-8"?>
<p:tagLst xmlns:p="http://schemas.openxmlformats.org/presentationml/2006/main">
  <p:tag name="AS_UNIQUEID" val="3115"/>
</p:tagLst>
</file>

<file path=ppt/tags/tag726.xml><?xml version="1.0" encoding="utf-8"?>
<p:tagLst xmlns:p="http://schemas.openxmlformats.org/presentationml/2006/main">
  <p:tag name="AS_UNIQUEID" val="3116"/>
</p:tagLst>
</file>

<file path=ppt/tags/tag727.xml><?xml version="1.0" encoding="utf-8"?>
<p:tagLst xmlns:p="http://schemas.openxmlformats.org/presentationml/2006/main">
  <p:tag name="AS_UNIQUEID" val="3117"/>
</p:tagLst>
</file>

<file path=ppt/tags/tag728.xml><?xml version="1.0" encoding="utf-8"?>
<p:tagLst xmlns:p="http://schemas.openxmlformats.org/presentationml/2006/main">
  <p:tag name="AS_UNIQUEID" val="2784"/>
</p:tagLst>
</file>

<file path=ppt/tags/tag729.xml><?xml version="1.0" encoding="utf-8"?>
<p:tagLst xmlns:p="http://schemas.openxmlformats.org/presentationml/2006/main">
  <p:tag name="AS_UNIQUEID" val="2785"/>
</p:tagLst>
</file>

<file path=ppt/tags/tag73.xml><?xml version="1.0" encoding="utf-8"?>
<p:tagLst xmlns:p="http://schemas.openxmlformats.org/presentationml/2006/main">
  <p:tag name="AS_UNIQUEID" val="2503"/>
</p:tagLst>
</file>

<file path=ppt/tags/tag730.xml><?xml version="1.0" encoding="utf-8"?>
<p:tagLst xmlns:p="http://schemas.openxmlformats.org/presentationml/2006/main">
  <p:tag name="AS_UNIQUEID" val="2786"/>
</p:tagLst>
</file>

<file path=ppt/tags/tag731.xml><?xml version="1.0" encoding="utf-8"?>
<p:tagLst xmlns:p="http://schemas.openxmlformats.org/presentationml/2006/main">
  <p:tag name="AS_UNIQUEID" val="3118"/>
</p:tagLst>
</file>

<file path=ppt/tags/tag732.xml><?xml version="1.0" encoding="utf-8"?>
<p:tagLst xmlns:p="http://schemas.openxmlformats.org/presentationml/2006/main">
  <p:tag name="AS_UNIQUEID" val="2788"/>
</p:tagLst>
</file>

<file path=ppt/tags/tag733.xml><?xml version="1.0" encoding="utf-8"?>
<p:tagLst xmlns:p="http://schemas.openxmlformats.org/presentationml/2006/main">
  <p:tag name="AS_UNIQUEID" val="2789"/>
</p:tagLst>
</file>

<file path=ppt/tags/tag734.xml><?xml version="1.0" encoding="utf-8"?>
<p:tagLst xmlns:p="http://schemas.openxmlformats.org/presentationml/2006/main">
  <p:tag name="AS_UNIQUEID" val="2790"/>
</p:tagLst>
</file>

<file path=ppt/tags/tag735.xml><?xml version="1.0" encoding="utf-8"?>
<p:tagLst xmlns:p="http://schemas.openxmlformats.org/presentationml/2006/main">
  <p:tag name="AS_UNIQUEID" val="3119"/>
</p:tagLst>
</file>

<file path=ppt/tags/tag736.xml><?xml version="1.0" encoding="utf-8"?>
<p:tagLst xmlns:p="http://schemas.openxmlformats.org/presentationml/2006/main">
  <p:tag name="AS_UNIQUEID" val="2792"/>
</p:tagLst>
</file>

<file path=ppt/tags/tag737.xml><?xml version="1.0" encoding="utf-8"?>
<p:tagLst xmlns:p="http://schemas.openxmlformats.org/presentationml/2006/main">
  <p:tag name="AS_UNIQUEID" val="2793"/>
</p:tagLst>
</file>

<file path=ppt/tags/tag738.xml><?xml version="1.0" encoding="utf-8"?>
<p:tagLst xmlns:p="http://schemas.openxmlformats.org/presentationml/2006/main">
  <p:tag name="AS_UNIQUEID" val="2794"/>
</p:tagLst>
</file>

<file path=ppt/tags/tag739.xml><?xml version="1.0" encoding="utf-8"?>
<p:tagLst xmlns:p="http://schemas.openxmlformats.org/presentationml/2006/main">
  <p:tag name="AS_UNIQUEID" val="2795"/>
</p:tagLst>
</file>

<file path=ppt/tags/tag74.xml><?xml version="1.0" encoding="utf-8"?>
<p:tagLst xmlns:p="http://schemas.openxmlformats.org/presentationml/2006/main">
  <p:tag name="AS_UNIQUEID" val="2504"/>
</p:tagLst>
</file>

<file path=ppt/tags/tag740.xml><?xml version="1.0" encoding="utf-8"?>
<p:tagLst xmlns:p="http://schemas.openxmlformats.org/presentationml/2006/main">
  <p:tag name="AS_UNIQUEID" val="2796"/>
</p:tagLst>
</file>

<file path=ppt/tags/tag741.xml><?xml version="1.0" encoding="utf-8"?>
<p:tagLst xmlns:p="http://schemas.openxmlformats.org/presentationml/2006/main">
  <p:tag name="AS_UNIQUEID" val="2797"/>
</p:tagLst>
</file>

<file path=ppt/tags/tag742.xml><?xml version="1.0" encoding="utf-8"?>
<p:tagLst xmlns:p="http://schemas.openxmlformats.org/presentationml/2006/main">
  <p:tag name="AS_UNIQUEID" val="2798"/>
</p:tagLst>
</file>

<file path=ppt/tags/tag743.xml><?xml version="1.0" encoding="utf-8"?>
<p:tagLst xmlns:p="http://schemas.openxmlformats.org/presentationml/2006/main">
  <p:tag name="AS_UNIQUEID" val="2799"/>
</p:tagLst>
</file>

<file path=ppt/tags/tag744.xml><?xml version="1.0" encoding="utf-8"?>
<p:tagLst xmlns:p="http://schemas.openxmlformats.org/presentationml/2006/main">
  <p:tag name="AS_UNIQUEID" val="2800"/>
</p:tagLst>
</file>

<file path=ppt/tags/tag745.xml><?xml version="1.0" encoding="utf-8"?>
<p:tagLst xmlns:p="http://schemas.openxmlformats.org/presentationml/2006/main">
  <p:tag name="AS_UNIQUEID" val="2801"/>
</p:tagLst>
</file>

<file path=ppt/tags/tag746.xml><?xml version="1.0" encoding="utf-8"?>
<p:tagLst xmlns:p="http://schemas.openxmlformats.org/presentationml/2006/main">
  <p:tag name="AS_UNIQUEID" val="2802"/>
</p:tagLst>
</file>

<file path=ppt/tags/tag747.xml><?xml version="1.0" encoding="utf-8"?>
<p:tagLst xmlns:p="http://schemas.openxmlformats.org/presentationml/2006/main">
  <p:tag name="AS_UNIQUEID" val="3120"/>
</p:tagLst>
</file>

<file path=ppt/tags/tag748.xml><?xml version="1.0" encoding="utf-8"?>
<p:tagLst xmlns:p="http://schemas.openxmlformats.org/presentationml/2006/main">
  <p:tag name="AS_UNIQUEID" val="1728"/>
</p:tagLst>
</file>

<file path=ppt/tags/tag749.xml><?xml version="1.0" encoding="utf-8"?>
<p:tagLst xmlns:p="http://schemas.openxmlformats.org/presentationml/2006/main">
  <p:tag name="AS_UNIQUEID" val="1729"/>
</p:tagLst>
</file>

<file path=ppt/tags/tag75.xml><?xml version="1.0" encoding="utf-8"?>
<p:tagLst xmlns:p="http://schemas.openxmlformats.org/presentationml/2006/main">
  <p:tag name="AS_UNIQUEID" val="2505"/>
</p:tagLst>
</file>

<file path=ppt/tags/tag750.xml><?xml version="1.0" encoding="utf-8"?>
<p:tagLst xmlns:p="http://schemas.openxmlformats.org/presentationml/2006/main">
  <p:tag name="AS_UNIQUEID" val="531"/>
</p:tagLst>
</file>

<file path=ppt/tags/tag751.xml><?xml version="1.0" encoding="utf-8"?>
<p:tagLst xmlns:p="http://schemas.openxmlformats.org/presentationml/2006/main">
  <p:tag name="AS_UNIQUEID" val="533"/>
</p:tagLst>
</file>

<file path=ppt/tags/tag752.xml><?xml version="1.0" encoding="utf-8"?>
<p:tagLst xmlns:p="http://schemas.openxmlformats.org/presentationml/2006/main">
  <p:tag name="AS_UNIQUEID" val="535"/>
</p:tagLst>
</file>

<file path=ppt/tags/tag753.xml><?xml version="1.0" encoding="utf-8"?>
<p:tagLst xmlns:p="http://schemas.openxmlformats.org/presentationml/2006/main">
  <p:tag name="AS_UNIQUEID" val="536"/>
</p:tagLst>
</file>

<file path=ppt/tags/tag754.xml><?xml version="1.0" encoding="utf-8"?>
<p:tagLst xmlns:p="http://schemas.openxmlformats.org/presentationml/2006/main">
  <p:tag name="AS_UNIQUEID" val="3121"/>
</p:tagLst>
</file>

<file path=ppt/tags/tag755.xml><?xml version="1.0" encoding="utf-8"?>
<p:tagLst xmlns:p="http://schemas.openxmlformats.org/presentationml/2006/main">
  <p:tag name="AS_UNIQUEID" val="2804"/>
</p:tagLst>
</file>

<file path=ppt/tags/tag756.xml><?xml version="1.0" encoding="utf-8"?>
<p:tagLst xmlns:p="http://schemas.openxmlformats.org/presentationml/2006/main">
  <p:tag name="AS_UNIQUEID" val="2805"/>
</p:tagLst>
</file>

<file path=ppt/tags/tag757.xml><?xml version="1.0" encoding="utf-8"?>
<p:tagLst xmlns:p="http://schemas.openxmlformats.org/presentationml/2006/main">
  <p:tag name="AS_UNIQUEID" val="2806"/>
</p:tagLst>
</file>

<file path=ppt/tags/tag758.xml><?xml version="1.0" encoding="utf-8"?>
<p:tagLst xmlns:p="http://schemas.openxmlformats.org/presentationml/2006/main">
  <p:tag name="AS_UNIQUEID" val="3122"/>
</p:tagLst>
</file>

<file path=ppt/tags/tag759.xml><?xml version="1.0" encoding="utf-8"?>
<p:tagLst xmlns:p="http://schemas.openxmlformats.org/presentationml/2006/main">
  <p:tag name="AS_UNIQUEID" val="1071"/>
</p:tagLst>
</file>

<file path=ppt/tags/tag76.xml><?xml version="1.0" encoding="utf-8"?>
<p:tagLst xmlns:p="http://schemas.openxmlformats.org/presentationml/2006/main">
  <p:tag name="AS_UNIQUEID" val="2506"/>
</p:tagLst>
</file>

<file path=ppt/tags/tag760.xml><?xml version="1.0" encoding="utf-8"?>
<p:tagLst xmlns:p="http://schemas.openxmlformats.org/presentationml/2006/main">
  <p:tag name="AS_UNIQUEID" val="423"/>
</p:tagLst>
</file>

<file path=ppt/tags/tag761.xml><?xml version="1.0" encoding="utf-8"?>
<p:tagLst xmlns:p="http://schemas.openxmlformats.org/presentationml/2006/main">
  <p:tag name="AS_UNIQUEID" val="1077"/>
</p:tagLst>
</file>

<file path=ppt/tags/tag762.xml><?xml version="1.0" encoding="utf-8"?>
<p:tagLst xmlns:p="http://schemas.openxmlformats.org/presentationml/2006/main">
  <p:tag name="AS_UNIQUEID" val="1078"/>
</p:tagLst>
</file>

<file path=ppt/tags/tag763.xml><?xml version="1.0" encoding="utf-8"?>
<p:tagLst xmlns:p="http://schemas.openxmlformats.org/presentationml/2006/main">
  <p:tag name="AS_UNIQUEID" val="2808"/>
</p:tagLst>
</file>

<file path=ppt/tags/tag764.xml><?xml version="1.0" encoding="utf-8"?>
<p:tagLst xmlns:p="http://schemas.openxmlformats.org/presentationml/2006/main">
  <p:tag name="AS_UNIQUEID" val="545"/>
</p:tagLst>
</file>

<file path=ppt/tags/tag765.xml><?xml version="1.0" encoding="utf-8"?>
<p:tagLst xmlns:p="http://schemas.openxmlformats.org/presentationml/2006/main">
  <p:tag name="AS_UNIQUEID" val="3123"/>
</p:tagLst>
</file>

<file path=ppt/tags/tag766.xml><?xml version="1.0" encoding="utf-8"?>
<p:tagLst xmlns:p="http://schemas.openxmlformats.org/presentationml/2006/main">
  <p:tag name="AS_UNIQUEID" val="2810"/>
</p:tagLst>
</file>

<file path=ppt/tags/tag767.xml><?xml version="1.0" encoding="utf-8"?>
<p:tagLst xmlns:p="http://schemas.openxmlformats.org/presentationml/2006/main">
  <p:tag name="AS_UNIQUEID" val="2811"/>
</p:tagLst>
</file>

<file path=ppt/tags/tag768.xml><?xml version="1.0" encoding="utf-8"?>
<p:tagLst xmlns:p="http://schemas.openxmlformats.org/presentationml/2006/main">
  <p:tag name="AS_UNIQUEID" val="2812"/>
</p:tagLst>
</file>

<file path=ppt/tags/tag769.xml><?xml version="1.0" encoding="utf-8"?>
<p:tagLst xmlns:p="http://schemas.openxmlformats.org/presentationml/2006/main">
  <p:tag name="AS_UNIQUEID" val="3124"/>
</p:tagLst>
</file>

<file path=ppt/tags/tag77.xml><?xml version="1.0" encoding="utf-8"?>
<p:tagLst xmlns:p="http://schemas.openxmlformats.org/presentationml/2006/main">
  <p:tag name="AS_UNIQUEID" val="2507"/>
</p:tagLst>
</file>

<file path=ppt/tags/tag770.xml><?xml version="1.0" encoding="utf-8"?>
<p:tagLst xmlns:p="http://schemas.openxmlformats.org/presentationml/2006/main">
  <p:tag name="AS_UNIQUEID" val="423"/>
</p:tagLst>
</file>

<file path=ppt/tags/tag771.xml><?xml version="1.0" encoding="utf-8"?>
<p:tagLst xmlns:p="http://schemas.openxmlformats.org/presentationml/2006/main">
  <p:tag name="AS_UNIQUEID" val="1085"/>
</p:tagLst>
</file>

<file path=ppt/tags/tag772.xml><?xml version="1.0" encoding="utf-8"?>
<p:tagLst xmlns:p="http://schemas.openxmlformats.org/presentationml/2006/main">
  <p:tag name="AS_UNIQUEID" val="1086"/>
</p:tagLst>
</file>

<file path=ppt/tags/tag773.xml><?xml version="1.0" encoding="utf-8"?>
<p:tagLst xmlns:p="http://schemas.openxmlformats.org/presentationml/2006/main">
  <p:tag name="AS_UNIQUEID" val="1087"/>
</p:tagLst>
</file>

<file path=ppt/tags/tag774.xml><?xml version="1.0" encoding="utf-8"?>
<p:tagLst xmlns:p="http://schemas.openxmlformats.org/presentationml/2006/main">
  <p:tag name="AS_UNIQUEID" val="1088"/>
</p:tagLst>
</file>

<file path=ppt/tags/tag775.xml><?xml version="1.0" encoding="utf-8"?>
<p:tagLst xmlns:p="http://schemas.openxmlformats.org/presentationml/2006/main">
  <p:tag name="AS_UNIQUEID" val="2814"/>
</p:tagLst>
</file>

<file path=ppt/tags/tag776.xml><?xml version="1.0" encoding="utf-8"?>
<p:tagLst xmlns:p="http://schemas.openxmlformats.org/presentationml/2006/main">
  <p:tag name="AS_UNIQUEID" val="2815"/>
</p:tagLst>
</file>

<file path=ppt/tags/tag777.xml><?xml version="1.0" encoding="utf-8"?>
<p:tagLst xmlns:p="http://schemas.openxmlformats.org/presentationml/2006/main">
  <p:tag name="AS_UNIQUEID" val="3125"/>
</p:tagLst>
</file>

<file path=ppt/tags/tag778.xml><?xml version="1.0" encoding="utf-8"?>
<p:tagLst xmlns:p="http://schemas.openxmlformats.org/presentationml/2006/main">
  <p:tag name="AS_UNIQUEID" val="423"/>
</p:tagLst>
</file>

<file path=ppt/tags/tag779.xml><?xml version="1.0" encoding="utf-8"?>
<p:tagLst xmlns:p="http://schemas.openxmlformats.org/presentationml/2006/main">
  <p:tag name="AS_UNIQUEID" val="1095"/>
</p:tagLst>
</file>

<file path=ppt/tags/tag78.xml><?xml version="1.0" encoding="utf-8"?>
<p:tagLst xmlns:p="http://schemas.openxmlformats.org/presentationml/2006/main">
  <p:tag name="AS_UNIQUEID" val="2508"/>
</p:tagLst>
</file>

<file path=ppt/tags/tag780.xml><?xml version="1.0" encoding="utf-8"?>
<p:tagLst xmlns:p="http://schemas.openxmlformats.org/presentationml/2006/main">
  <p:tag name="AS_UNIQUEID" val="1096"/>
</p:tagLst>
</file>

<file path=ppt/tags/tag781.xml><?xml version="1.0" encoding="utf-8"?>
<p:tagLst xmlns:p="http://schemas.openxmlformats.org/presentationml/2006/main">
  <p:tag name="AS_UNIQUEID" val="3126"/>
</p:tagLst>
</file>

<file path=ppt/tags/tag782.xml><?xml version="1.0" encoding="utf-8"?>
<p:tagLst xmlns:p="http://schemas.openxmlformats.org/presentationml/2006/main">
  <p:tag name="AS_UNIQUEID" val="2818"/>
</p:tagLst>
</file>

<file path=ppt/tags/tag783.xml><?xml version="1.0" encoding="utf-8"?>
<p:tagLst xmlns:p="http://schemas.openxmlformats.org/presentationml/2006/main">
  <p:tag name="AS_UNIQUEID" val="2819"/>
</p:tagLst>
</file>

<file path=ppt/tags/tag784.xml><?xml version="1.0" encoding="utf-8"?>
<p:tagLst xmlns:p="http://schemas.openxmlformats.org/presentationml/2006/main">
  <p:tag name="AS_UNIQUEID" val="2820"/>
</p:tagLst>
</file>

<file path=ppt/tags/tag785.xml><?xml version="1.0" encoding="utf-8"?>
<p:tagLst xmlns:p="http://schemas.openxmlformats.org/presentationml/2006/main">
  <p:tag name="AS_UNIQUEID" val="3127"/>
</p:tagLst>
</file>

<file path=ppt/tags/tag786.xml><?xml version="1.0" encoding="utf-8"?>
<p:tagLst xmlns:p="http://schemas.openxmlformats.org/presentationml/2006/main">
  <p:tag name="AS_UNIQUEID" val="2822"/>
</p:tagLst>
</file>

<file path=ppt/tags/tag787.xml><?xml version="1.0" encoding="utf-8"?>
<p:tagLst xmlns:p="http://schemas.openxmlformats.org/presentationml/2006/main">
  <p:tag name="AS_UNIQUEID" val="2823"/>
</p:tagLst>
</file>

<file path=ppt/tags/tag788.xml><?xml version="1.0" encoding="utf-8"?>
<p:tagLst xmlns:p="http://schemas.openxmlformats.org/presentationml/2006/main">
  <p:tag name="AS_UNIQUEID" val="2824"/>
</p:tagLst>
</file>

<file path=ppt/tags/tag789.xml><?xml version="1.0" encoding="utf-8"?>
<p:tagLst xmlns:p="http://schemas.openxmlformats.org/presentationml/2006/main">
  <p:tag name="AS_UNIQUEID" val="2825"/>
</p:tagLst>
</file>

<file path=ppt/tags/tag79.xml><?xml version="1.0" encoding="utf-8"?>
<p:tagLst xmlns:p="http://schemas.openxmlformats.org/presentationml/2006/main">
  <p:tag name="AS_UNIQUEID" val="2509"/>
</p:tagLst>
</file>

<file path=ppt/tags/tag790.xml><?xml version="1.0" encoding="utf-8"?>
<p:tagLst xmlns:p="http://schemas.openxmlformats.org/presentationml/2006/main">
  <p:tag name="AS_UNIQUEID" val="2826"/>
</p:tagLst>
</file>

<file path=ppt/tags/tag791.xml><?xml version="1.0" encoding="utf-8"?>
<p:tagLst xmlns:p="http://schemas.openxmlformats.org/presentationml/2006/main">
  <p:tag name="AS_UNIQUEID" val="2827"/>
</p:tagLst>
</file>

<file path=ppt/tags/tag792.xml><?xml version="1.0" encoding="utf-8"?>
<p:tagLst xmlns:p="http://schemas.openxmlformats.org/presentationml/2006/main">
  <p:tag name="AS_UNIQUEID" val="2828"/>
</p:tagLst>
</file>

<file path=ppt/tags/tag793.xml><?xml version="1.0" encoding="utf-8"?>
<p:tagLst xmlns:p="http://schemas.openxmlformats.org/presentationml/2006/main">
  <p:tag name="AS_UNIQUEID" val="423"/>
</p:tagLst>
</file>

<file path=ppt/tags/tag794.xml><?xml version="1.0" encoding="utf-8"?>
<p:tagLst xmlns:p="http://schemas.openxmlformats.org/presentationml/2006/main">
  <p:tag name="AS_UNIQUEID" val="423"/>
</p:tagLst>
</file>

<file path=ppt/tags/tag795.xml><?xml version="1.0" encoding="utf-8"?>
<p:tagLst xmlns:p="http://schemas.openxmlformats.org/presentationml/2006/main">
  <p:tag name="AS_UNIQUEID" val="600"/>
</p:tagLst>
</file>

<file path=ppt/tags/tag796.xml><?xml version="1.0" encoding="utf-8"?>
<p:tagLst xmlns:p="http://schemas.openxmlformats.org/presentationml/2006/main">
  <p:tag name="AS_UNIQUEID" val="600"/>
</p:tagLst>
</file>

<file path=ppt/tags/tag797.xml><?xml version="1.0" encoding="utf-8"?>
<p:tagLst xmlns:p="http://schemas.openxmlformats.org/presentationml/2006/main">
  <p:tag name="AS_UNIQUEID" val="600"/>
</p:tagLst>
</file>

<file path=ppt/tags/tag798.xml><?xml version="1.0" encoding="utf-8"?>
<p:tagLst xmlns:p="http://schemas.openxmlformats.org/presentationml/2006/main">
  <p:tag name="AS_UNIQUEID" val="600"/>
</p:tagLst>
</file>

<file path=ppt/tags/tag799.xml><?xml version="1.0" encoding="utf-8"?>
<p:tagLst xmlns:p="http://schemas.openxmlformats.org/presentationml/2006/main">
  <p:tag name="AS_UNIQUEID" val="600"/>
</p:tagLst>
</file>

<file path=ppt/tags/tag8.xml><?xml version="1.0" encoding="utf-8"?>
<p:tagLst xmlns:p="http://schemas.openxmlformats.org/presentationml/2006/main">
  <p:tag name="AS_UNIQUEID" val="201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80.xml><?xml version="1.0" encoding="utf-8"?>
<p:tagLst xmlns:p="http://schemas.openxmlformats.org/presentationml/2006/main">
  <p:tag name="AS_UNIQUEID" val="2510"/>
</p:tagLst>
</file>

<file path=ppt/tags/tag800.xml><?xml version="1.0" encoding="utf-8"?>
<p:tagLst xmlns:p="http://schemas.openxmlformats.org/presentationml/2006/main">
  <p:tag name="AS_UNIQUEID" val="600"/>
</p:tagLst>
</file>

<file path=ppt/tags/tag801.xml><?xml version="1.0" encoding="utf-8"?>
<p:tagLst xmlns:p="http://schemas.openxmlformats.org/presentationml/2006/main">
  <p:tag name="AS_UNIQUEID" val="600"/>
</p:tagLst>
</file>

<file path=ppt/tags/tag802.xml><?xml version="1.0" encoding="utf-8"?>
<p:tagLst xmlns:p="http://schemas.openxmlformats.org/presentationml/2006/main">
  <p:tag name="AS_UNIQUEID" val="600"/>
</p:tagLst>
</file>

<file path=ppt/tags/tag803.xml><?xml version="1.0" encoding="utf-8"?>
<p:tagLst xmlns:p="http://schemas.openxmlformats.org/presentationml/2006/main">
  <p:tag name="AS_UNIQUEID" val="712"/>
</p:tagLst>
</file>

<file path=ppt/tags/tag804.xml><?xml version="1.0" encoding="utf-8"?>
<p:tagLst xmlns:p="http://schemas.openxmlformats.org/presentationml/2006/main">
  <p:tag name="AS_UNIQUEID" val="423"/>
</p:tagLst>
</file>

<file path=ppt/tags/tag805.xml><?xml version="1.0" encoding="utf-8"?>
<p:tagLst xmlns:p="http://schemas.openxmlformats.org/presentationml/2006/main">
  <p:tag name="AS_UNIQUEID" val="423"/>
</p:tagLst>
</file>

<file path=ppt/tags/tag806.xml><?xml version="1.0" encoding="utf-8"?>
<p:tagLst xmlns:p="http://schemas.openxmlformats.org/presentationml/2006/main">
  <p:tag name="AS_UNIQUEID" val="3128"/>
</p:tagLst>
</file>

<file path=ppt/tags/tag807.xml><?xml version="1.0" encoding="utf-8"?>
<p:tagLst xmlns:p="http://schemas.openxmlformats.org/presentationml/2006/main">
  <p:tag name="AS_UNIQUEID" val="2830"/>
</p:tagLst>
</file>

<file path=ppt/tags/tag808.xml><?xml version="1.0" encoding="utf-8"?>
<p:tagLst xmlns:p="http://schemas.openxmlformats.org/presentationml/2006/main">
  <p:tag name="AS_UNIQUEID" val="423"/>
</p:tagLst>
</file>

<file path=ppt/tags/tag809.xml><?xml version="1.0" encoding="utf-8"?>
<p:tagLst xmlns:p="http://schemas.openxmlformats.org/presentationml/2006/main">
  <p:tag name="AS_UNIQUEID" val="2831"/>
</p:tagLst>
</file>

<file path=ppt/tags/tag81.xml><?xml version="1.0" encoding="utf-8"?>
<p:tagLst xmlns:p="http://schemas.openxmlformats.org/presentationml/2006/main">
  <p:tag name="AS_UNIQUEID" val="2511"/>
</p:tagLst>
</file>

<file path=ppt/tags/tag810.xml><?xml version="1.0" encoding="utf-8"?>
<p:tagLst xmlns:p="http://schemas.openxmlformats.org/presentationml/2006/main">
  <p:tag name="AS_UNIQUEID" val="2832"/>
</p:tagLst>
</file>

<file path=ppt/tags/tag811.xml><?xml version="1.0" encoding="utf-8"?>
<p:tagLst xmlns:p="http://schemas.openxmlformats.org/presentationml/2006/main">
  <p:tag name="AS_UNIQUEID" val="2833"/>
</p:tagLst>
</file>

<file path=ppt/tags/tag812.xml><?xml version="1.0" encoding="utf-8"?>
<p:tagLst xmlns:p="http://schemas.openxmlformats.org/presentationml/2006/main">
  <p:tag name="AS_UNIQUEID" val="3129"/>
</p:tagLst>
</file>

<file path=ppt/tags/tag813.xml><?xml version="1.0" encoding="utf-8"?>
<p:tagLst xmlns:p="http://schemas.openxmlformats.org/presentationml/2006/main">
  <p:tag name="AS_UNIQUEID" val="1157"/>
</p:tagLst>
</file>

<file path=ppt/tags/tag814.xml><?xml version="1.0" encoding="utf-8"?>
<p:tagLst xmlns:p="http://schemas.openxmlformats.org/presentationml/2006/main">
  <p:tag name="AS_UNIQUEID" val="1158"/>
</p:tagLst>
</file>

<file path=ppt/tags/tag815.xml><?xml version="1.0" encoding="utf-8"?>
<p:tagLst xmlns:p="http://schemas.openxmlformats.org/presentationml/2006/main">
  <p:tag name="AS_UNIQUEID" val="1159"/>
</p:tagLst>
</file>

<file path=ppt/tags/tag816.xml><?xml version="1.0" encoding="utf-8"?>
<p:tagLst xmlns:p="http://schemas.openxmlformats.org/presentationml/2006/main">
  <p:tag name="AS_UNIQUEID" val="1160"/>
</p:tagLst>
</file>

<file path=ppt/tags/tag817.xml><?xml version="1.0" encoding="utf-8"?>
<p:tagLst xmlns:p="http://schemas.openxmlformats.org/presentationml/2006/main">
  <p:tag name="AS_UNIQUEID" val="1161"/>
</p:tagLst>
</file>

<file path=ppt/tags/tag818.xml><?xml version="1.0" encoding="utf-8"?>
<p:tagLst xmlns:p="http://schemas.openxmlformats.org/presentationml/2006/main">
  <p:tag name="AS_UNIQUEID" val="3130"/>
</p:tagLst>
</file>

<file path=ppt/tags/tag819.xml><?xml version="1.0" encoding="utf-8"?>
<p:tagLst xmlns:p="http://schemas.openxmlformats.org/presentationml/2006/main">
  <p:tag name="AS_UNIQUEID" val="3131"/>
</p:tagLst>
</file>

<file path=ppt/tags/tag82.xml><?xml version="1.0" encoding="utf-8"?>
<p:tagLst xmlns:p="http://schemas.openxmlformats.org/presentationml/2006/main">
  <p:tag name="AS_UNIQUEID" val="2512"/>
</p:tagLst>
</file>

<file path=ppt/tags/tag820.xml><?xml version="1.0" encoding="utf-8"?>
<p:tagLst xmlns:p="http://schemas.openxmlformats.org/presentationml/2006/main">
  <p:tag name="AS_UNIQUEID" val="3132"/>
</p:tagLst>
</file>

<file path=ppt/tags/tag821.xml><?xml version="1.0" encoding="utf-8"?>
<p:tagLst xmlns:p="http://schemas.openxmlformats.org/presentationml/2006/main">
  <p:tag name="AS_UNIQUEID" val="3133"/>
</p:tagLst>
</file>

<file path=ppt/tags/tag822.xml><?xml version="1.0" encoding="utf-8"?>
<p:tagLst xmlns:p="http://schemas.openxmlformats.org/presentationml/2006/main">
  <p:tag name="AS_UNIQUEID" val="3134"/>
</p:tagLst>
</file>

<file path=ppt/tags/tag823.xml><?xml version="1.0" encoding="utf-8"?>
<p:tagLst xmlns:p="http://schemas.openxmlformats.org/presentationml/2006/main">
  <p:tag name="AS_UNIQUEID" val="3135"/>
</p:tagLst>
</file>

<file path=ppt/tags/tag824.xml><?xml version="1.0" encoding="utf-8"?>
<p:tagLst xmlns:p="http://schemas.openxmlformats.org/presentationml/2006/main">
  <p:tag name="AS_UNIQUEID" val="3136"/>
</p:tagLst>
</file>

<file path=ppt/tags/tag825.xml><?xml version="1.0" encoding="utf-8"?>
<p:tagLst xmlns:p="http://schemas.openxmlformats.org/presentationml/2006/main">
  <p:tag name="AS_UNIQUEID" val="3137"/>
</p:tagLst>
</file>

<file path=ppt/tags/tag826.xml><?xml version="1.0" encoding="utf-8"?>
<p:tagLst xmlns:p="http://schemas.openxmlformats.org/presentationml/2006/main">
  <p:tag name="AS_UNIQUEID" val="3138"/>
</p:tagLst>
</file>

<file path=ppt/tags/tag827.xml><?xml version="1.0" encoding="utf-8"?>
<p:tagLst xmlns:p="http://schemas.openxmlformats.org/presentationml/2006/main">
  <p:tag name="AS_UNIQUEID" val="3139"/>
</p:tagLst>
</file>

<file path=ppt/tags/tag828.xml><?xml version="1.0" encoding="utf-8"?>
<p:tagLst xmlns:p="http://schemas.openxmlformats.org/presentationml/2006/main">
  <p:tag name="AS_UNIQUEID" val="3140"/>
</p:tagLst>
</file>

<file path=ppt/tags/tag829.xml><?xml version="1.0" encoding="utf-8"?>
<p:tagLst xmlns:p="http://schemas.openxmlformats.org/presentationml/2006/main">
  <p:tag name="AS_UNIQUEID" val="3141"/>
</p:tagLst>
</file>

<file path=ppt/tags/tag83.xml><?xml version="1.0" encoding="utf-8"?>
<p:tagLst xmlns:p="http://schemas.openxmlformats.org/presentationml/2006/main">
  <p:tag name="AS_UNIQUEID" val="2513"/>
</p:tagLst>
</file>

<file path=ppt/tags/tag830.xml><?xml version="1.0" encoding="utf-8"?>
<p:tagLst xmlns:p="http://schemas.openxmlformats.org/presentationml/2006/main">
  <p:tag name="AS_UNIQUEID" val="3142"/>
</p:tagLst>
</file>

<file path=ppt/tags/tag831.xml><?xml version="1.0" encoding="utf-8"?>
<p:tagLst xmlns:p="http://schemas.openxmlformats.org/presentationml/2006/main">
  <p:tag name="AS_UNIQUEID" val="3143"/>
</p:tagLst>
</file>

<file path=ppt/tags/tag832.xml><?xml version="1.0" encoding="utf-8"?>
<p:tagLst xmlns:p="http://schemas.openxmlformats.org/presentationml/2006/main">
  <p:tag name="AS_UNIQUEID" val="1164"/>
  <p:tag name="KSO_WM_UNIT_TABLE_BEAUTIFY" val="smartTable{b9084f12-2880-4431-b152-36c3056e0609}"/>
  <p:tag name="TABLE_ENDDRAG_ORIGIN_RECT" val="789*216"/>
  <p:tag name="TABLE_ENDDRAG_RECT" val="75*304*789*216"/>
</p:tagLst>
</file>

<file path=ppt/tags/tag833.xml><?xml version="1.0" encoding="utf-8"?>
<p:tagLst xmlns:p="http://schemas.openxmlformats.org/presentationml/2006/main">
  <p:tag name="AS_UNIQUEID" val="1165"/>
</p:tagLst>
</file>

<file path=ppt/tags/tag834.xml><?xml version="1.0" encoding="utf-8"?>
<p:tagLst xmlns:p="http://schemas.openxmlformats.org/presentationml/2006/main">
  <p:tag name="AS_UNIQUEID" val="423"/>
</p:tagLst>
</file>

<file path=ppt/tags/tag835.xml><?xml version="1.0" encoding="utf-8"?>
<p:tagLst xmlns:p="http://schemas.openxmlformats.org/presentationml/2006/main">
  <p:tag name="AS_UNIQUEID" val="1167"/>
</p:tagLst>
</file>

<file path=ppt/tags/tag836.xml><?xml version="1.0" encoding="utf-8"?>
<p:tagLst xmlns:p="http://schemas.openxmlformats.org/presentationml/2006/main">
  <p:tag name="AS_UNIQUEID" val="3144"/>
</p:tagLst>
</file>

<file path=ppt/tags/tag837.xml><?xml version="1.0" encoding="utf-8"?>
<p:tagLst xmlns:p="http://schemas.openxmlformats.org/presentationml/2006/main">
  <p:tag name="AS_UNIQUEID" val="3145"/>
</p:tagLst>
</file>

<file path=ppt/tags/tag838.xml><?xml version="1.0" encoding="utf-8"?>
<p:tagLst xmlns:p="http://schemas.openxmlformats.org/presentationml/2006/main">
  <p:tag name="AS_UNIQUEID" val="3146"/>
</p:tagLst>
</file>

<file path=ppt/tags/tag839.xml><?xml version="1.0" encoding="utf-8"?>
<p:tagLst xmlns:p="http://schemas.openxmlformats.org/presentationml/2006/main">
  <p:tag name="AS_UNIQUEID" val="3147"/>
</p:tagLst>
</file>

<file path=ppt/tags/tag84.xml><?xml version="1.0" encoding="utf-8"?>
<p:tagLst xmlns:p="http://schemas.openxmlformats.org/presentationml/2006/main">
  <p:tag name="AS_UNIQUEID" val="2514"/>
</p:tagLst>
</file>

<file path=ppt/tags/tag840.xml><?xml version="1.0" encoding="utf-8"?>
<p:tagLst xmlns:p="http://schemas.openxmlformats.org/presentationml/2006/main">
  <p:tag name="AS_UNIQUEID" val="3148"/>
</p:tagLst>
</file>

<file path=ppt/tags/tag841.xml><?xml version="1.0" encoding="utf-8"?>
<p:tagLst xmlns:p="http://schemas.openxmlformats.org/presentationml/2006/main">
  <p:tag name="AS_UNIQUEID" val="3149"/>
</p:tagLst>
</file>

<file path=ppt/tags/tag842.xml><?xml version="1.0" encoding="utf-8"?>
<p:tagLst xmlns:p="http://schemas.openxmlformats.org/presentationml/2006/main">
  <p:tag name="AS_UNIQUEID" val="3150"/>
</p:tagLst>
</file>

<file path=ppt/tags/tag843.xml><?xml version="1.0" encoding="utf-8"?>
<p:tagLst xmlns:p="http://schemas.openxmlformats.org/presentationml/2006/main">
  <p:tag name="AS_UNIQUEID" val="423"/>
</p:tagLst>
</file>

<file path=ppt/tags/tag844.xml><?xml version="1.0" encoding="utf-8"?>
<p:tagLst xmlns:p="http://schemas.openxmlformats.org/presentationml/2006/main">
  <p:tag name="AS_UNIQUEID" val="3151"/>
</p:tagLst>
</file>

<file path=ppt/tags/tag845.xml><?xml version="1.0" encoding="utf-8"?>
<p:tagLst xmlns:p="http://schemas.openxmlformats.org/presentationml/2006/main">
  <p:tag name="AS_UNIQUEID" val="3152"/>
</p:tagLst>
</file>

<file path=ppt/tags/tag846.xml><?xml version="1.0" encoding="utf-8"?>
<p:tagLst xmlns:p="http://schemas.openxmlformats.org/presentationml/2006/main">
  <p:tag name="AS_UNIQUEID" val="3153"/>
</p:tagLst>
</file>

<file path=ppt/tags/tag847.xml><?xml version="1.0" encoding="utf-8"?>
<p:tagLst xmlns:p="http://schemas.openxmlformats.org/presentationml/2006/main">
  <p:tag name="AS_UNIQUEID" val="3154"/>
</p:tagLst>
</file>

<file path=ppt/tags/tag848.xml><?xml version="1.0" encoding="utf-8"?>
<p:tagLst xmlns:p="http://schemas.openxmlformats.org/presentationml/2006/main">
  <p:tag name="AS_UNIQUEID" val="3155"/>
</p:tagLst>
</file>

<file path=ppt/tags/tag849.xml><?xml version="1.0" encoding="utf-8"?>
<p:tagLst xmlns:p="http://schemas.openxmlformats.org/presentationml/2006/main">
  <p:tag name="AS_UNIQUEID" val="1176"/>
  <p:tag name="KSO_WM_UNIT_TABLE_BEAUTIFY" val="smartTable{b9084f12-2880-4431-b152-36c3056e0609}"/>
  <p:tag name="TABLE_ENDDRAG_ORIGIN_RECT" val="789*216"/>
  <p:tag name="TABLE_ENDDRAG_RECT" val="75*304*789*216"/>
</p:tagLst>
</file>

<file path=ppt/tags/tag85.xml><?xml version="1.0" encoding="utf-8"?>
<p:tagLst xmlns:p="http://schemas.openxmlformats.org/presentationml/2006/main">
  <p:tag name="AS_UNIQUEID" val="2967"/>
</p:tagLst>
</file>

<file path=ppt/tags/tag850.xml><?xml version="1.0" encoding="utf-8"?>
<p:tagLst xmlns:p="http://schemas.openxmlformats.org/presentationml/2006/main">
  <p:tag name="AS_UNIQUEID" val="423"/>
</p:tagLst>
</file>

<file path=ppt/tags/tag851.xml><?xml version="1.0" encoding="utf-8"?>
<p:tagLst xmlns:p="http://schemas.openxmlformats.org/presentationml/2006/main">
  <p:tag name="AS_UNIQUEID" val="1179"/>
</p:tagLst>
</file>

<file path=ppt/tags/tag852.xml><?xml version="1.0" encoding="utf-8"?>
<p:tagLst xmlns:p="http://schemas.openxmlformats.org/presentationml/2006/main">
  <p:tag name="AS_UNIQUEID" val="3156"/>
</p:tagLst>
</file>

<file path=ppt/tags/tag853.xml><?xml version="1.0" encoding="utf-8"?>
<p:tagLst xmlns:p="http://schemas.openxmlformats.org/presentationml/2006/main">
  <p:tag name="AS_UNIQUEID" val="3157"/>
</p:tagLst>
</file>

<file path=ppt/tags/tag854.xml><?xml version="1.0" encoding="utf-8"?>
<p:tagLst xmlns:p="http://schemas.openxmlformats.org/presentationml/2006/main">
  <p:tag name="AS_UNIQUEID" val="3158"/>
</p:tagLst>
</file>

<file path=ppt/tags/tag855.xml><?xml version="1.0" encoding="utf-8"?>
<p:tagLst xmlns:p="http://schemas.openxmlformats.org/presentationml/2006/main">
  <p:tag name="AS_UNIQUEID" val="3159"/>
</p:tagLst>
</file>

<file path=ppt/tags/tag856.xml><?xml version="1.0" encoding="utf-8"?>
<p:tagLst xmlns:p="http://schemas.openxmlformats.org/presentationml/2006/main">
  <p:tag name="AS_UNIQUEID" val="3160"/>
</p:tagLst>
</file>

<file path=ppt/tags/tag857.xml><?xml version="1.0" encoding="utf-8"?>
<p:tagLst xmlns:p="http://schemas.openxmlformats.org/presentationml/2006/main">
  <p:tag name="AS_UNIQUEID" val="423"/>
</p:tagLst>
</file>

<file path=ppt/tags/tag858.xml><?xml version="1.0" encoding="utf-8"?>
<p:tagLst xmlns:p="http://schemas.openxmlformats.org/presentationml/2006/main">
  <p:tag name="AS_UNIQUEID" val="423"/>
</p:tagLst>
</file>

<file path=ppt/tags/tag859.xml><?xml version="1.0" encoding="utf-8"?>
<p:tagLst xmlns:p="http://schemas.openxmlformats.org/presentationml/2006/main">
  <p:tag name="AS_UNIQUEID" val="3161"/>
</p:tagLst>
</file>

<file path=ppt/tags/tag86.xml><?xml version="1.0" encoding="utf-8"?>
<p:tagLst xmlns:p="http://schemas.openxmlformats.org/presentationml/2006/main">
  <p:tag name="AS_UNIQUEID" val="2074"/>
  <p:tag name="KSO_WM_BEAUTIFY_FLAG" val="#wm#"/>
  <p:tag name="KSO_WM_TAG_VERSION" val="1.0"/>
  <p:tag name="KSO_WM_TEMPLATE_CATEGORY" val="custom"/>
  <p:tag name="KSO_WM_TEMPLATE_INDEX" val="20205176"/>
  <p:tag name="KSO_WM_UNIT_COMPATIBLE" val="0"/>
  <p:tag name="KSO_WM_UNIT_DIAGRAM_ISNUMVISUAL" val="0"/>
  <p:tag name="KSO_WM_UNIT_DIAGRAM_ISREFERUNIT" val="0"/>
  <p:tag name="KSO_WM_UNIT_HIGHLIGHT" val="0"/>
  <p:tag name="KSO_WM_UNIT_ID" val="_0**"/>
  <p:tag name="KSO_WM_UNIT_LAYERLEVEL" val="1"/>
</p:tagLst>
</file>

<file path=ppt/tags/tag860.xml><?xml version="1.0" encoding="utf-8"?>
<p:tagLst xmlns:p="http://schemas.openxmlformats.org/presentationml/2006/main">
  <p:tag name="AS_UNIQUEID" val="2840"/>
</p:tagLst>
</file>

<file path=ppt/tags/tag861.xml><?xml version="1.0" encoding="utf-8"?>
<p:tagLst xmlns:p="http://schemas.openxmlformats.org/presentationml/2006/main">
  <p:tag name="AS_UNIQUEID" val="2841"/>
</p:tagLst>
</file>

<file path=ppt/tags/tag862.xml><?xml version="1.0" encoding="utf-8"?>
<p:tagLst xmlns:p="http://schemas.openxmlformats.org/presentationml/2006/main">
  <p:tag name="AS_UNIQUEID" val="2842"/>
</p:tagLst>
</file>

<file path=ppt/tags/tag863.xml><?xml version="1.0" encoding="utf-8"?>
<p:tagLst xmlns:p="http://schemas.openxmlformats.org/presentationml/2006/main">
  <p:tag name="AS_UNIQUEID" val="3162"/>
</p:tagLst>
</file>

<file path=ppt/tags/tag864.xml><?xml version="1.0" encoding="utf-8"?>
<p:tagLst xmlns:p="http://schemas.openxmlformats.org/presentationml/2006/main">
  <p:tag name="AS_UNIQUEID" val="1137"/>
</p:tagLst>
</file>

<file path=ppt/tags/tag865.xml><?xml version="1.0" encoding="utf-8"?>
<p:tagLst xmlns:p="http://schemas.openxmlformats.org/presentationml/2006/main">
  <p:tag name="AS_UNIQUEID" val="1140"/>
</p:tagLst>
</file>

<file path=ppt/tags/tag866.xml><?xml version="1.0" encoding="utf-8"?>
<p:tagLst xmlns:p="http://schemas.openxmlformats.org/presentationml/2006/main">
  <p:tag name="AS_UNIQUEID" val="1141"/>
</p:tagLst>
</file>

<file path=ppt/tags/tag867.xml><?xml version="1.0" encoding="utf-8"?>
<p:tagLst xmlns:p="http://schemas.openxmlformats.org/presentationml/2006/main">
  <p:tag name="AS_UNIQUEID" val="1142"/>
  <p:tag name="KSO_WM_UNIT_TABLE_BEAUTIFY" val="smartTable{f8a358fd-adad-4b37-a4f4-81912a591c81}"/>
  <p:tag name="TABLE_ENDDRAG_ORIGIN_RECT" val="876*213"/>
  <p:tag name="TABLE_ENDDRAG_RECT" val="36*208*876*213"/>
</p:tagLst>
</file>

<file path=ppt/tags/tag868.xml><?xml version="1.0" encoding="utf-8"?>
<p:tagLst xmlns:p="http://schemas.openxmlformats.org/presentationml/2006/main">
  <p:tag name="AS_UNIQUEID" val="1139"/>
</p:tagLst>
</file>

<file path=ppt/tags/tag869.xml><?xml version="1.0" encoding="utf-8"?>
<p:tagLst xmlns:p="http://schemas.openxmlformats.org/presentationml/2006/main">
  <p:tag name="AS_UNIQUEID" val="3163"/>
</p:tagLst>
</file>

<file path=ppt/tags/tag87.xml><?xml version="1.0" encoding="utf-8"?>
<p:tagLst xmlns:p="http://schemas.openxmlformats.org/presentationml/2006/main">
  <p:tag name="AS_UNIQUEID" val="2075"/>
  <p:tag name="KSO_WM_BEAUTIFY_FLAG" val="#wm#"/>
  <p:tag name="KSO_WM_TAG_VERSION" val="1.0"/>
  <p:tag name="KSO_WM_TEMPLATE_CATEGORY" val="custom"/>
  <p:tag name="KSO_WM_TEMPLATE_INDEX" val="20205176"/>
  <p:tag name="KSO_WM_UNIT_COMPATIBLE" val="0"/>
  <p:tag name="KSO_WM_UNIT_DIAGRAM_ISNUMVISUAL" val="0"/>
  <p:tag name="KSO_WM_UNIT_DIAGRAM_ISREFERUNIT" val="0"/>
  <p:tag name="KSO_WM_UNIT_HIGHLIGHT" val="0"/>
  <p:tag name="KSO_WM_UNIT_ID" val="_0**"/>
  <p:tag name="KSO_WM_UNIT_LAYERLEVEL" val="1"/>
</p:tagLst>
</file>

<file path=ppt/tags/tag870.xml><?xml version="1.0" encoding="utf-8"?>
<p:tagLst xmlns:p="http://schemas.openxmlformats.org/presentationml/2006/main">
  <p:tag name="AS_UNIQUEID" val="3164"/>
</p:tagLst>
</file>

<file path=ppt/tags/tag871.xml><?xml version="1.0" encoding="utf-8"?>
<p:tagLst xmlns:p="http://schemas.openxmlformats.org/presentationml/2006/main">
  <p:tag name="AS_UNIQUEID" val="3165"/>
</p:tagLst>
</file>

<file path=ppt/tags/tag872.xml><?xml version="1.0" encoding="utf-8"?>
<p:tagLst xmlns:p="http://schemas.openxmlformats.org/presentationml/2006/main">
  <p:tag name="AS_UNIQUEID" val="3166"/>
</p:tagLst>
</file>

<file path=ppt/tags/tag873.xml><?xml version="1.0" encoding="utf-8"?>
<p:tagLst xmlns:p="http://schemas.openxmlformats.org/presentationml/2006/main">
  <p:tag name="AS_UNIQUEID" val="3167"/>
</p:tagLst>
</file>

<file path=ppt/tags/tag874.xml><?xml version="1.0" encoding="utf-8"?>
<p:tagLst xmlns:p="http://schemas.openxmlformats.org/presentationml/2006/main">
  <p:tag name="AS_UNIQUEID" val="3168"/>
</p:tagLst>
</file>

<file path=ppt/tags/tag875.xml><?xml version="1.0" encoding="utf-8"?>
<p:tagLst xmlns:p="http://schemas.openxmlformats.org/presentationml/2006/main">
  <p:tag name="AS_UNIQUEID" val="3169"/>
</p:tagLst>
</file>

<file path=ppt/tags/tag876.xml><?xml version="1.0" encoding="utf-8"?>
<p:tagLst xmlns:p="http://schemas.openxmlformats.org/presentationml/2006/main">
  <p:tag name="AS_UNIQUEID" val="3170"/>
</p:tagLst>
</file>

<file path=ppt/tags/tag877.xml><?xml version="1.0" encoding="utf-8"?>
<p:tagLst xmlns:p="http://schemas.openxmlformats.org/presentationml/2006/main">
  <p:tag name="AS_UNIQUEID" val="3171"/>
</p:tagLst>
</file>

<file path=ppt/tags/tag878.xml><?xml version="1.0" encoding="utf-8"?>
<p:tagLst xmlns:p="http://schemas.openxmlformats.org/presentationml/2006/main">
  <p:tag name="AS_UNIQUEID" val="3172"/>
</p:tagLst>
</file>

<file path=ppt/tags/tag879.xml><?xml version="1.0" encoding="utf-8"?>
<p:tagLst xmlns:p="http://schemas.openxmlformats.org/presentationml/2006/main">
  <p:tag name="AS_UNIQUEID" val="3173"/>
</p:tagLst>
</file>

<file path=ppt/tags/tag88.xml><?xml version="1.0" encoding="utf-8"?>
<p:tagLst xmlns:p="http://schemas.openxmlformats.org/presentationml/2006/main">
  <p:tag name="AS_UNIQUEID" val="2076"/>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880.xml><?xml version="1.0" encoding="utf-8"?>
<p:tagLst xmlns:p="http://schemas.openxmlformats.org/presentationml/2006/main">
  <p:tag name="AS_UNIQUEID" val="3174"/>
</p:tagLst>
</file>

<file path=ppt/tags/tag881.xml><?xml version="1.0" encoding="utf-8"?>
<p:tagLst xmlns:p="http://schemas.openxmlformats.org/presentationml/2006/main">
  <p:tag name="AS_UNIQUEID" val="3175"/>
</p:tagLst>
</file>

<file path=ppt/tags/tag882.xml><?xml version="1.0" encoding="utf-8"?>
<p:tagLst xmlns:p="http://schemas.openxmlformats.org/presentationml/2006/main">
  <p:tag name="AS_UNIQUEID" val="3176"/>
</p:tagLst>
</file>

<file path=ppt/tags/tag883.xml><?xml version="1.0" encoding="utf-8"?>
<p:tagLst xmlns:p="http://schemas.openxmlformats.org/presentationml/2006/main">
  <p:tag name="AS_UNIQUEID" val="1149"/>
</p:tagLst>
</file>

<file path=ppt/tags/tag884.xml><?xml version="1.0" encoding="utf-8"?>
<p:tagLst xmlns:p="http://schemas.openxmlformats.org/presentationml/2006/main">
  <p:tag name="AS_UNIQUEID" val="1150"/>
</p:tagLst>
</file>

<file path=ppt/tags/tag885.xml><?xml version="1.0" encoding="utf-8"?>
<p:tagLst xmlns:p="http://schemas.openxmlformats.org/presentationml/2006/main">
  <p:tag name="AS_UNIQUEID" val="1151"/>
  <p:tag name="KSO_WM_UNIT_TABLE_BEAUTIFY" val="smartTable{5c719975-115b-42d4-9779-c52045b19516}"/>
  <p:tag name="TABLE_ENDDRAG_ORIGIN_RECT" val="856*223"/>
  <p:tag name="TABLE_ENDDRAG_RECT" val="37*225*856*223"/>
</p:tagLst>
</file>

<file path=ppt/tags/tag886.xml><?xml version="1.0" encoding="utf-8"?>
<p:tagLst xmlns:p="http://schemas.openxmlformats.org/presentationml/2006/main">
  <p:tag name="AS_UNIQUEID" val="738"/>
</p:tagLst>
</file>

<file path=ppt/tags/tag887.xml><?xml version="1.0" encoding="utf-8"?>
<p:tagLst xmlns:p="http://schemas.openxmlformats.org/presentationml/2006/main">
  <p:tag name="AS_UNIQUEID" val="739"/>
</p:tagLst>
</file>

<file path=ppt/tags/tag888.xml><?xml version="1.0" encoding="utf-8"?>
<p:tagLst xmlns:p="http://schemas.openxmlformats.org/presentationml/2006/main">
  <p:tag name="AS_UNIQUEID" val="3177"/>
</p:tagLst>
</file>

<file path=ppt/tags/tag889.xml><?xml version="1.0" encoding="utf-8"?>
<p:tagLst xmlns:p="http://schemas.openxmlformats.org/presentationml/2006/main">
  <p:tag name="AS_UNIQUEID" val="2861"/>
</p:tagLst>
</file>

<file path=ppt/tags/tag89.xml><?xml version="1.0" encoding="utf-8"?>
<p:tagLst xmlns:p="http://schemas.openxmlformats.org/presentationml/2006/main">
  <p:tag name="AS_UNIQUEID" val="2077"/>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890.xml><?xml version="1.0" encoding="utf-8"?>
<p:tagLst xmlns:p="http://schemas.openxmlformats.org/presentationml/2006/main">
  <p:tag name="AS_UNIQUEID" val="2862"/>
</p:tagLst>
</file>

<file path=ppt/tags/tag891.xml><?xml version="1.0" encoding="utf-8"?>
<p:tagLst xmlns:p="http://schemas.openxmlformats.org/presentationml/2006/main">
  <p:tag name="AS_UNIQUEID" val="2863"/>
</p:tagLst>
</file>

<file path=ppt/tags/tag892.xml><?xml version="1.0" encoding="utf-8"?>
<p:tagLst xmlns:p="http://schemas.openxmlformats.org/presentationml/2006/main">
  <p:tag name="AS_UNIQUEID" val="3178"/>
</p:tagLst>
</file>

<file path=ppt/tags/tag893.xml><?xml version="1.0" encoding="utf-8"?>
<p:tagLst xmlns:p="http://schemas.openxmlformats.org/presentationml/2006/main">
  <p:tag name="AS_UNIQUEID" val="406"/>
</p:tagLst>
</file>

<file path=ppt/tags/tag894.xml><?xml version="1.0" encoding="utf-8"?>
<p:tagLst xmlns:p="http://schemas.openxmlformats.org/presentationml/2006/main">
  <p:tag name="AS_UNIQUEID" val="2123"/>
</p:tagLst>
</file>

<file path=ppt/tags/tag895.xml><?xml version="1.0" encoding="utf-8"?>
<p:tagLst xmlns:p="http://schemas.openxmlformats.org/presentationml/2006/main">
  <p:tag name="AS_UNIQUEID" val="3179"/>
</p:tagLst>
</file>

<file path=ppt/tags/tag896.xml><?xml version="1.0" encoding="utf-8"?>
<p:tagLst xmlns:p="http://schemas.openxmlformats.org/presentationml/2006/main">
  <p:tag name="AS_UNIQUEID" val="3180"/>
</p:tagLst>
</file>

<file path=ppt/tags/tag897.xml><?xml version="1.0" encoding="utf-8"?>
<p:tagLst xmlns:p="http://schemas.openxmlformats.org/presentationml/2006/main">
  <p:tag name="AS_UNIQUEID" val="3181"/>
</p:tagLst>
</file>

<file path=ppt/tags/tag898.xml><?xml version="1.0" encoding="utf-8"?>
<p:tagLst xmlns:p="http://schemas.openxmlformats.org/presentationml/2006/main">
  <p:tag name="AS_UNIQUEID" val="3182"/>
</p:tagLst>
</file>

<file path=ppt/tags/tag899.xml><?xml version="1.0" encoding="utf-8"?>
<p:tagLst xmlns:p="http://schemas.openxmlformats.org/presentationml/2006/main">
  <p:tag name="AS_UNIQUEID" val="3183"/>
</p:tagLst>
</file>

<file path=ppt/tags/tag9.xml><?xml version="1.0" encoding="utf-8"?>
<p:tagLst xmlns:p="http://schemas.openxmlformats.org/presentationml/2006/main">
  <p:tag name="AS_UNIQUEID" val="201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0.xml><?xml version="1.0" encoding="utf-8"?>
<p:tagLst xmlns:p="http://schemas.openxmlformats.org/presentationml/2006/main">
  <p:tag name="AS_UNIQUEID" val="2078"/>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900.xml><?xml version="1.0" encoding="utf-8"?>
<p:tagLst xmlns:p="http://schemas.openxmlformats.org/presentationml/2006/main">
  <p:tag name="AS_UNIQUEID" val="3184"/>
</p:tagLst>
</file>

<file path=ppt/tags/tag901.xml><?xml version="1.0" encoding="utf-8"?>
<p:tagLst xmlns:p="http://schemas.openxmlformats.org/presentationml/2006/main">
  <p:tag name="AS_UNIQUEID" val="3185"/>
</p:tagLst>
</file>

<file path=ppt/tags/tag902.xml><?xml version="1.0" encoding="utf-8"?>
<p:tagLst xmlns:p="http://schemas.openxmlformats.org/presentationml/2006/main">
  <p:tag name="AS_UNIQUEID" val="3186"/>
</p:tagLst>
</file>

<file path=ppt/tags/tag903.xml><?xml version="1.0" encoding="utf-8"?>
<p:tagLst xmlns:p="http://schemas.openxmlformats.org/presentationml/2006/main">
  <p:tag name="AS_UNIQUEID" val="3187"/>
</p:tagLst>
</file>

<file path=ppt/tags/tag904.xml><?xml version="1.0" encoding="utf-8"?>
<p:tagLst xmlns:p="http://schemas.openxmlformats.org/presentationml/2006/main">
  <p:tag name="AS_UNIQUEID" val="3188"/>
</p:tagLst>
</file>

<file path=ppt/tags/tag905.xml><?xml version="1.0" encoding="utf-8"?>
<p:tagLst xmlns:p="http://schemas.openxmlformats.org/presentationml/2006/main">
  <p:tag name="AS_UNIQUEID" val="3189"/>
</p:tagLst>
</file>

<file path=ppt/tags/tag906.xml><?xml version="1.0" encoding="utf-8"?>
<p:tagLst xmlns:p="http://schemas.openxmlformats.org/presentationml/2006/main">
  <p:tag name="AS_UNIQUEID" val="3190"/>
</p:tagLst>
</file>

<file path=ppt/tags/tag907.xml><?xml version="1.0" encoding="utf-8"?>
<p:tagLst xmlns:p="http://schemas.openxmlformats.org/presentationml/2006/main">
  <p:tag name="AS_UNIQUEID" val="3191"/>
</p:tagLst>
</file>

<file path=ppt/tags/tag908.xml><?xml version="1.0" encoding="utf-8"?>
<p:tagLst xmlns:p="http://schemas.openxmlformats.org/presentationml/2006/main">
  <p:tag name="AS_UNIQUEID" val="3192"/>
</p:tagLst>
</file>

<file path=ppt/tags/tag909.xml><?xml version="1.0" encoding="utf-8"?>
<p:tagLst xmlns:p="http://schemas.openxmlformats.org/presentationml/2006/main">
  <p:tag name="AS_UNIQUEID" val="2127"/>
</p:tagLst>
</file>

<file path=ppt/tags/tag91.xml><?xml version="1.0" encoding="utf-8"?>
<p:tagLst xmlns:p="http://schemas.openxmlformats.org/presentationml/2006/main">
  <p:tag name="AS_UNIQUEID" val="2079"/>
  <p:tag name="KSO_WM_BEAUTIFY_FLAG" val="#wm#"/>
  <p:tag name="KSO_WM_TAG_VERSION" val="1.0"/>
  <p:tag name="KSO_WM_TEMPLATE_CATEGORY" val="custom"/>
  <p:tag name="KSO_WM_TEMPLATE_COLOR_TYPE" val="1"/>
  <p:tag name="KSO_WM_TEMPLATE_INDEX" val="20205176"/>
  <p:tag name="KSO_WM_TEMPLATE_MASTER_TYPE" val="0"/>
  <p:tag name="KSO_WM_TEMPLATE_SUBCATEGORY" val="19"/>
  <p:tag name="KSO_WM_TEMPLATE_THUMBS_INDEX" val="1、4、7、12、13、14、15、16、17、18、20、24、25、28、33、36、40、43、44"/>
  <p:tag name="KSO_WM_UNIT_SHOW_EDIT_AREA_INDICATION" val="1"/>
</p:tagLst>
</file>

<file path=ppt/tags/tag910.xml><?xml version="1.0" encoding="utf-8"?>
<p:tagLst xmlns:p="http://schemas.openxmlformats.org/presentationml/2006/main">
  <p:tag name="AS_UNIQUEID" val="3193"/>
</p:tagLst>
</file>

<file path=ppt/tags/tag911.xml><?xml version="1.0" encoding="utf-8"?>
<p:tagLst xmlns:p="http://schemas.openxmlformats.org/presentationml/2006/main">
  <p:tag name="AS_UNIQUEID" val="2134"/>
</p:tagLst>
</file>

<file path=ppt/tags/tag912.xml><?xml version="1.0" encoding="utf-8"?>
<p:tagLst xmlns:p="http://schemas.openxmlformats.org/presentationml/2006/main">
  <p:tag name="AS_UNIQUEID" val="2135"/>
</p:tagLst>
</file>

<file path=ppt/tags/tag913.xml><?xml version="1.0" encoding="utf-8"?>
<p:tagLst xmlns:p="http://schemas.openxmlformats.org/presentationml/2006/main">
  <p:tag name="AS_UNIQUEID" val="3194"/>
</p:tagLst>
</file>

<file path=ppt/tags/tag914.xml><?xml version="1.0" encoding="utf-8"?>
<p:tagLst xmlns:p="http://schemas.openxmlformats.org/presentationml/2006/main">
  <p:tag name="AS_UNIQUEID" val="3195"/>
</p:tagLst>
</file>

<file path=ppt/tags/tag915.xml><?xml version="1.0" encoding="utf-8"?>
<p:tagLst xmlns:p="http://schemas.openxmlformats.org/presentationml/2006/main">
  <p:tag name="AS_UNIQUEID" val="3196"/>
</p:tagLst>
</file>

<file path=ppt/tags/tag916.xml><?xml version="1.0" encoding="utf-8"?>
<p:tagLst xmlns:p="http://schemas.openxmlformats.org/presentationml/2006/main">
  <p:tag name="AS_UNIQUEID" val="3197"/>
</p:tagLst>
</file>

<file path=ppt/tags/tag917.xml><?xml version="1.0" encoding="utf-8"?>
<p:tagLst xmlns:p="http://schemas.openxmlformats.org/presentationml/2006/main">
  <p:tag name="AS_UNIQUEID" val="3198"/>
</p:tagLst>
</file>

<file path=ppt/tags/tag918.xml><?xml version="1.0" encoding="utf-8"?>
<p:tagLst xmlns:p="http://schemas.openxmlformats.org/presentationml/2006/main">
  <p:tag name="AS_UNIQUEID" val="3199"/>
</p:tagLst>
</file>

<file path=ppt/tags/tag919.xml><?xml version="1.0" encoding="utf-8"?>
<p:tagLst xmlns:p="http://schemas.openxmlformats.org/presentationml/2006/main">
  <p:tag name="AS_UNIQUEID" val="3200"/>
</p:tagLst>
</file>

<file path=ppt/tags/tag92.xml><?xml version="1.0" encoding="utf-8"?>
<p:tagLst xmlns:p="http://schemas.openxmlformats.org/presentationml/2006/main">
  <p:tag name="AS_UNIQUEID" val="2968"/>
</p:tagLst>
</file>

<file path=ppt/tags/tag920.xml><?xml version="1.0" encoding="utf-8"?>
<p:tagLst xmlns:p="http://schemas.openxmlformats.org/presentationml/2006/main">
  <p:tag name="AS_UNIQUEID" val="3201"/>
</p:tagLst>
</file>

<file path=ppt/tags/tag921.xml><?xml version="1.0" encoding="utf-8"?>
<p:tagLst xmlns:p="http://schemas.openxmlformats.org/presentationml/2006/main">
  <p:tag name="AS_UNIQUEID" val="3202"/>
</p:tagLst>
</file>

<file path=ppt/tags/tag922.xml><?xml version="1.0" encoding="utf-8"?>
<p:tagLst xmlns:p="http://schemas.openxmlformats.org/presentationml/2006/main">
  <p:tag name="AS_UNIQUEID" val="3203"/>
</p:tagLst>
</file>

<file path=ppt/tags/tag923.xml><?xml version="1.0" encoding="utf-8"?>
<p:tagLst xmlns:p="http://schemas.openxmlformats.org/presentationml/2006/main">
  <p:tag name="AS_UNIQUEID" val="3204"/>
</p:tagLst>
</file>

<file path=ppt/tags/tag924.xml><?xml version="1.0" encoding="utf-8"?>
<p:tagLst xmlns:p="http://schemas.openxmlformats.org/presentationml/2006/main">
  <p:tag name="AS_UNIQUEID" val="3205"/>
</p:tagLst>
</file>

<file path=ppt/tags/tag925.xml><?xml version="1.0" encoding="utf-8"?>
<p:tagLst xmlns:p="http://schemas.openxmlformats.org/presentationml/2006/main">
  <p:tag name="AS_UNIQUEID" val="3206"/>
</p:tagLst>
</file>

<file path=ppt/tags/tag926.xml><?xml version="1.0" encoding="utf-8"?>
<p:tagLst xmlns:p="http://schemas.openxmlformats.org/presentationml/2006/main">
  <p:tag name="AS_UNIQUEID" val="3207"/>
</p:tagLst>
</file>

<file path=ppt/tags/tag927.xml><?xml version="1.0" encoding="utf-8"?>
<p:tagLst xmlns:p="http://schemas.openxmlformats.org/presentationml/2006/main">
  <p:tag name="AS_UNIQUEID" val="1083"/>
</p:tagLst>
</file>

<file path=ppt/tags/tag928.xml><?xml version="1.0" encoding="utf-8"?>
<p:tagLst xmlns:p="http://schemas.openxmlformats.org/presentationml/2006/main">
  <p:tag name="AS_UNIQUEID" val="621"/>
</p:tagLst>
</file>

<file path=ppt/tags/tag929.xml><?xml version="1.0" encoding="utf-8"?>
<p:tagLst xmlns:p="http://schemas.openxmlformats.org/presentationml/2006/main">
  <p:tag name="AS_UNIQUEID" val="621"/>
</p:tagLst>
</file>

<file path=ppt/tags/tag93.xml><?xml version="1.0" encoding="utf-8"?>
<p:tagLst xmlns:p="http://schemas.openxmlformats.org/presentationml/2006/main">
  <p:tag name="AS_UNIQUEID" val="2081"/>
</p:tagLst>
</file>

<file path=ppt/tags/tag930.xml><?xml version="1.0" encoding="utf-8"?>
<p:tagLst xmlns:p="http://schemas.openxmlformats.org/presentationml/2006/main">
  <p:tag name="AS_UNIQUEID" val="617"/>
</p:tagLst>
</file>

<file path=ppt/tags/tag931.xml><?xml version="1.0" encoding="utf-8"?>
<p:tagLst xmlns:p="http://schemas.openxmlformats.org/presentationml/2006/main">
  <p:tag name="AS_UNIQUEID" val="842"/>
</p:tagLst>
</file>

<file path=ppt/tags/tag932.xml><?xml version="1.0" encoding="utf-8"?>
<p:tagLst xmlns:p="http://schemas.openxmlformats.org/presentationml/2006/main">
  <p:tag name="AS_UNIQUEID" val="3208"/>
</p:tagLst>
</file>

<file path=ppt/tags/tag933.xml><?xml version="1.0" encoding="utf-8"?>
<p:tagLst xmlns:p="http://schemas.openxmlformats.org/presentationml/2006/main">
  <p:tag name="AS_UNIQUEID" val="1086"/>
</p:tagLst>
</file>

<file path=ppt/tags/tag934.xml><?xml version="1.0" encoding="utf-8"?>
<p:tagLst xmlns:p="http://schemas.openxmlformats.org/presentationml/2006/main">
  <p:tag name="AS_UNIQUEID" val="1087"/>
</p:tagLst>
</file>

<file path=ppt/tags/tag935.xml><?xml version="1.0" encoding="utf-8"?>
<p:tagLst xmlns:p="http://schemas.openxmlformats.org/presentationml/2006/main">
  <p:tag name="AS_UNIQUEID" val="1088"/>
</p:tagLst>
</file>

<file path=ppt/tags/tag936.xml><?xml version="1.0" encoding="utf-8"?>
<p:tagLst xmlns:p="http://schemas.openxmlformats.org/presentationml/2006/main">
  <p:tag name="AS_UNIQUEID" val="1089"/>
</p:tagLst>
</file>

<file path=ppt/tags/tag937.xml><?xml version="1.0" encoding="utf-8"?>
<p:tagLst xmlns:p="http://schemas.openxmlformats.org/presentationml/2006/main">
  <p:tag name="AS_UNIQUEID" val="3209"/>
</p:tagLst>
</file>

<file path=ppt/tags/tag938.xml><?xml version="1.0" encoding="utf-8"?>
<p:tagLst xmlns:p="http://schemas.openxmlformats.org/presentationml/2006/main">
  <p:tag name="AS_OS" val="Unix 3.10 unknown"/>
  <p:tag name="AS_RELEASE_DATE" val="2020.11.30"/>
  <p:tag name="AS_TITLE" val="Aspose.Slides for Java"/>
  <p:tag name="AS_VERSION" val="20.11"/>
</p:tagLst>
</file>

<file path=ppt/tags/tag94.xml><?xml version="1.0" encoding="utf-8"?>
<p:tagLst xmlns:p="http://schemas.openxmlformats.org/presentationml/2006/main">
  <p:tag name="AS_UNIQUEID" val="2082"/>
</p:tagLst>
</file>

<file path=ppt/tags/tag95.xml><?xml version="1.0" encoding="utf-8"?>
<p:tagLst xmlns:p="http://schemas.openxmlformats.org/presentationml/2006/main">
  <p:tag name="AS_UNIQUEID" val="2083"/>
</p:tagLst>
</file>

<file path=ppt/tags/tag96.xml><?xml version="1.0" encoding="utf-8"?>
<p:tagLst xmlns:p="http://schemas.openxmlformats.org/presentationml/2006/main">
  <p:tag name="AS_UNIQUEID" val="2084"/>
</p:tagLst>
</file>

<file path=ppt/tags/tag97.xml><?xml version="1.0" encoding="utf-8"?>
<p:tagLst xmlns:p="http://schemas.openxmlformats.org/presentationml/2006/main">
  <p:tag name="AS_UNIQUEID" val="2085"/>
</p:tagLst>
</file>

<file path=ppt/tags/tag98.xml><?xml version="1.0" encoding="utf-8"?>
<p:tagLst xmlns:p="http://schemas.openxmlformats.org/presentationml/2006/main">
  <p:tag name="AS_UNIQUEID" val="2086"/>
</p:tagLst>
</file>

<file path=ppt/tags/tag99.xml><?xml version="1.0" encoding="utf-8"?>
<p:tagLst xmlns:p="http://schemas.openxmlformats.org/presentationml/2006/main">
  <p:tag name="AS_UNIQUEID" val="2969"/>
</p:tagLst>
</file>

<file path=ppt/theme/theme1.xml><?xml version="1.0" encoding="utf-8"?>
<a:theme xmlns:r="http://schemas.openxmlformats.org/officeDocument/2006/relationships"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学科网</Company>
  <Paragraphs>548</Paragraphs>
  <Slides>64</Slides>
  <Notes>18</Notes>
  <TotalTime>0</TotalTime>
  <HiddenSlides>1</HiddenSlides>
  <MMClips>0</MMClips>
  <ScaleCrop>0</ScaleCrop>
  <HeadingPairs>
    <vt:vector baseType="variant" size="6">
      <vt:variant>
        <vt:lpstr>Fonts used</vt:lpstr>
      </vt:variant>
      <vt:variant>
        <vt:i4>17</vt:i4>
      </vt:variant>
      <vt:variant>
        <vt:lpstr>Theme</vt:lpstr>
      </vt:variant>
      <vt:variant>
        <vt:i4>1</vt:i4>
      </vt:variant>
      <vt:variant>
        <vt:lpstr>Slide Titles</vt:lpstr>
      </vt:variant>
      <vt:variant>
        <vt:i4>64</vt:i4>
      </vt:variant>
    </vt:vector>
  </HeadingPairs>
  <TitlesOfParts>
    <vt:vector baseType="lpstr" size="82">
      <vt:lpstr>Arial</vt:lpstr>
      <vt:lpstr>微软雅黑</vt:lpstr>
      <vt:lpstr>Wingdings</vt:lpstr>
      <vt:lpstr>宋体</vt:lpstr>
      <vt:lpstr>黑体</vt:lpstr>
      <vt:lpstr>微软雅黑 Light</vt:lpstr>
      <vt:lpstr>Calibri Light</vt:lpstr>
      <vt:lpstr>Calibri</vt:lpstr>
      <vt:lpstr>Times New Roman</vt:lpstr>
      <vt:lpstr>楷体</vt:lpstr>
      <vt:lpstr>华文新魏</vt:lpstr>
      <vt:lpstr>华文楷体</vt:lpstr>
      <vt:lpstr>Arial Black</vt:lpstr>
      <vt:lpstr>等线</vt:lpstr>
      <vt:lpstr>Cochin</vt:lpstr>
      <vt:lpstr>Heiti SC Medium</vt:lpstr>
      <vt:lpstr>仿宋_GB2312</vt:lpstr>
      <vt:lpstr>Office 主题​​</vt:lpstr>
      <vt:lpstr>第2章   群落及其演替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20.1100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creator>rbm.xkw.com</dc:creator>
  <cp:revision>1</cp:revision>
  <cp:lastPrinted>2022-02-11T10:30:55.868</cp:lastPrinted>
  <dcterms:created xsi:type="dcterms:W3CDTF">2022-02-11T10:30:55Z</dcterms:created>
  <dcterms:modified xsi:type="dcterms:W3CDTF">2022-02-11T02:31:07Z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